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custom-properties+xml" PartName="/docProps/custom.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Lst>
  <p:sldSz cy="5143500" cx="9144000"/>
  <p:notesSz cx="7010400" cy="9296400"/>
  <p:embeddedFontLst>
    <p:embeddedFont>
      <p:font typeface="Roboto Black"/>
      <p:bold r:id="rId16"/>
      <p:boldItalic r:id="rId17"/>
    </p:embeddedFont>
    <p:embeddedFont>
      <p:font typeface="Roboto"/>
      <p:regular r:id="rId18"/>
      <p:bold r:id="rId19"/>
      <p:italic r:id="rId20"/>
      <p:boldItalic r:id="rId21"/>
    </p:embeddedFont>
    <p:embeddedFont>
      <p:font typeface="Didact Gothic"/>
      <p:regular r:id="rId22"/>
    </p:embeddedFont>
    <p:embeddedFont>
      <p:font typeface="Bree Serif"/>
      <p:regular r:id="rId23"/>
    </p:embeddedFont>
    <p:embeddedFont>
      <p:font typeface="Roboto Mono"/>
      <p:regular r:id="rId24"/>
      <p:bold r:id="rId25"/>
      <p:italic r:id="rId26"/>
      <p:boldItalic r:id="rId2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8" roundtripDataSignature="AMtx7mizkqPV20AdDMqXUV0l4vhKbBki+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font" Target="fonts/Roboto-italic.fntdata"/><Relationship Id="rId22" Type="http://schemas.openxmlformats.org/officeDocument/2006/relationships/font" Target="fonts/DidactGothic-regular.fntdata"/><Relationship Id="rId21" Type="http://schemas.openxmlformats.org/officeDocument/2006/relationships/font" Target="fonts/Roboto-boldItalic.fntdata"/><Relationship Id="rId24" Type="http://schemas.openxmlformats.org/officeDocument/2006/relationships/font" Target="fonts/RobotoMono-regular.fntdata"/><Relationship Id="rId23" Type="http://schemas.openxmlformats.org/officeDocument/2006/relationships/font" Target="fonts/BreeSerif-regular.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Mono-italic.fntdata"/><Relationship Id="rId25" Type="http://schemas.openxmlformats.org/officeDocument/2006/relationships/font" Target="fonts/RobotoMono-bold.fntdata"/><Relationship Id="rId28" Type="http://customschemas.google.com/relationships/presentationmetadata" Target="metadata"/><Relationship Id="rId27" Type="http://schemas.openxmlformats.org/officeDocument/2006/relationships/font" Target="fonts/RobotoMono-boldItalic.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font" Target="fonts/RobotoBlack-boldItalic.fntdata"/><Relationship Id="rId16" Type="http://schemas.openxmlformats.org/officeDocument/2006/relationships/font" Target="fonts/RobotoBlack-bold.fntdata"/><Relationship Id="rId19" Type="http://schemas.openxmlformats.org/officeDocument/2006/relationships/font" Target="fonts/Roboto-bold.fntdata"/><Relationship Id="rId18" Type="http://schemas.openxmlformats.org/officeDocument/2006/relationships/font" Target="fonts/Roboto-regular.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406400" y="696913"/>
            <a:ext cx="6199188"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3" name="Shape 83"/>
        <p:cNvGrpSpPr/>
        <p:nvPr/>
      </p:nvGrpSpPr>
      <p:grpSpPr>
        <a:xfrm>
          <a:off x="0" y="0"/>
          <a:ext cx="0" cy="0"/>
          <a:chOff x="0" y="0"/>
          <a:chExt cx="0" cy="0"/>
        </a:xfrm>
      </p:grpSpPr>
      <p:sp>
        <p:nvSpPr>
          <p:cNvPr id="84" name="Google Shape;84;p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 name="Google Shape;85;p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p10: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64" name="Google Shape;164;p10: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rtl="0" algn="l">
              <a:lnSpc>
                <a:spcPct val="100000"/>
              </a:lnSpc>
              <a:spcBef>
                <a:spcPts val="0"/>
              </a:spcBef>
              <a:spcAft>
                <a:spcPts val="0"/>
              </a:spcAft>
              <a:buSzPts val="1100"/>
              <a:buNone/>
            </a:pPr>
            <a:r>
              <a:t/>
            </a:r>
            <a:endParaRPr b="0" i="0">
              <a:latin typeface="Calibri"/>
              <a:ea typeface="Calibri"/>
              <a:cs typeface="Calibri"/>
              <a:sym typeface="Calibri"/>
            </a:endParaRPr>
          </a:p>
          <a:p>
            <a:pPr indent="0" lvl="0" marL="158750" rtl="0" algn="l">
              <a:lnSpc>
                <a:spcPct val="100000"/>
              </a:lnSpc>
              <a:spcBef>
                <a:spcPts val="0"/>
              </a:spcBef>
              <a:spcAft>
                <a:spcPts val="0"/>
              </a:spcAft>
              <a:buSzPts val="1100"/>
              <a:buNone/>
            </a:pPr>
            <a:r>
              <a:rPr b="1" i="0" lang="en-US" sz="1100" u="none" cap="none" strike="noStrike">
                <a:solidFill>
                  <a:srgbClr val="1F1F1F"/>
                </a:solidFill>
                <a:latin typeface="Calibri"/>
                <a:ea typeface="Calibri"/>
                <a:cs typeface="Calibri"/>
                <a:sym typeface="Calibri"/>
              </a:rPr>
              <a:t>PureVPN</a:t>
            </a:r>
            <a:r>
              <a:rPr b="0" i="0" lang="en-US" sz="1100" u="none" cap="none" strike="noStrike">
                <a:solidFill>
                  <a:srgbClr val="1F1F1F"/>
                </a:solidFill>
                <a:latin typeface="Calibri"/>
                <a:ea typeface="Calibri"/>
                <a:cs typeface="Calibri"/>
                <a:sym typeface="Calibri"/>
              </a:rPr>
              <a:t> and </a:t>
            </a:r>
            <a:r>
              <a:rPr b="1" i="0" lang="en-US" sz="1100" u="none" cap="none" strike="noStrike">
                <a:solidFill>
                  <a:srgbClr val="1F1F1F"/>
                </a:solidFill>
                <a:latin typeface="Calibri"/>
                <a:ea typeface="Calibri"/>
                <a:cs typeface="Calibri"/>
                <a:sym typeface="Calibri"/>
              </a:rPr>
              <a:t>HideMyAss</a:t>
            </a:r>
            <a:r>
              <a:rPr b="0" i="0" lang="en-US" sz="1100" u="none" cap="none" strike="noStrike">
                <a:solidFill>
                  <a:srgbClr val="1F1F1F"/>
                </a:solidFill>
                <a:latin typeface="Calibri"/>
                <a:ea typeface="Calibri"/>
                <a:cs typeface="Calibri"/>
                <a:sym typeface="Calibri"/>
              </a:rPr>
              <a:t> still do not publicly disclose which servers in their network are virtual and which are physical.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1: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73" name="Google Shape;173;p11: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 name="Google Shape;91;p2: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rPr lang="en-US"/>
              <a:t>Through these efforts, </a:t>
            </a:r>
            <a:r>
              <a:rPr b="0" i="0" lang="en-US">
                <a:solidFill>
                  <a:srgbClr val="374151"/>
                </a:solidFill>
                <a:latin typeface="Arial"/>
                <a:ea typeface="Arial"/>
                <a:cs typeface="Arial"/>
                <a:sym typeface="Arial"/>
              </a:rPr>
              <a:t>SecM seeks to enhance the safety and security of at-risk groups in the region.</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3: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9" name="Google Shape;99;p3: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4: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8" name="Google Shape;108;p4: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p5: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19" name="Google Shape;119;p5: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298450" lvl="0" marL="457200" rtl="0" algn="l">
              <a:lnSpc>
                <a:spcPct val="100000"/>
              </a:lnSpc>
              <a:spcBef>
                <a:spcPts val="0"/>
              </a:spcBef>
              <a:spcAft>
                <a:spcPts val="0"/>
              </a:spcAft>
              <a:buSzPts val="1100"/>
              <a:buChar char="●"/>
            </a:pPr>
            <a:r>
              <a:rPr b="0" i="0" lang="en-US">
                <a:latin typeface="Arial"/>
                <a:ea typeface="Arial"/>
                <a:cs typeface="Arial"/>
                <a:sym typeface="Arial"/>
              </a:rPr>
              <a:t>The Mobile Protection: Clean &amp; Security VPN app was removed from the Apple App Store and Google Play Store in 2017 after it was revealed that the app was a scam. The app claimed to provide users with a VPN service that would protect their privacy and security, but it actually did nothing of the sort. Instead, the app was designed to collect users' personal information and sell it to third-party companies.</a:t>
            </a:r>
            <a:endParaRPr/>
          </a:p>
          <a:p>
            <a:pPr indent="-298450" lvl="0" marL="457200" rtl="0" algn="l">
              <a:lnSpc>
                <a:spcPct val="100000"/>
              </a:lnSpc>
              <a:spcBef>
                <a:spcPts val="0"/>
              </a:spcBef>
              <a:spcAft>
                <a:spcPts val="0"/>
              </a:spcAft>
              <a:buSzPts val="1100"/>
              <a:buChar char="●"/>
            </a:pPr>
            <a:r>
              <a:rPr b="0" i="0" lang="en-US">
                <a:latin typeface="Arial"/>
                <a:ea typeface="Arial"/>
                <a:cs typeface="Arial"/>
                <a:sym typeface="Arial"/>
              </a:rPr>
              <a:t>The app was developed by a Vietnamese company called Ngan Vo Thi Thuy. The company was able to get the app onto the App Store and Play Store by using a fake developer account. The app was also able to get positive reviews by using fake accounts.</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6: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28" name="Google Shape;128;p6: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228600" lvl="0" marL="457200" rtl="0" algn="l">
              <a:lnSpc>
                <a:spcPct val="100000"/>
              </a:lnSpc>
              <a:spcBef>
                <a:spcPts val="0"/>
              </a:spcBef>
              <a:spcAft>
                <a:spcPts val="0"/>
              </a:spcAft>
              <a:buSzPts val="1100"/>
              <a:buNone/>
            </a:pPr>
            <a:r>
              <a:t/>
            </a:r>
            <a:endParaRPr b="0" i="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7: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37" name="Google Shape;137;p7: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rtl="0" algn="l">
              <a:lnSpc>
                <a:spcPct val="100000"/>
              </a:lnSpc>
              <a:spcBef>
                <a:spcPts val="0"/>
              </a:spcBef>
              <a:spcAft>
                <a:spcPts val="0"/>
              </a:spcAft>
              <a:buSzPts val="1100"/>
              <a:buNone/>
            </a:pPr>
            <a:r>
              <a:t/>
            </a:r>
            <a:endParaRPr b="0" i="0">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4" name="Shape 144"/>
        <p:cNvGrpSpPr/>
        <p:nvPr/>
      </p:nvGrpSpPr>
      <p:grpSpPr>
        <a:xfrm>
          <a:off x="0" y="0"/>
          <a:ext cx="0" cy="0"/>
          <a:chOff x="0" y="0"/>
          <a:chExt cx="0" cy="0"/>
        </a:xfrm>
      </p:grpSpPr>
      <p:sp>
        <p:nvSpPr>
          <p:cNvPr id="145" name="Google Shape;145;p8: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46" name="Google Shape;146;p8: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rtl="0" algn="l">
              <a:lnSpc>
                <a:spcPct val="100000"/>
              </a:lnSpc>
              <a:spcBef>
                <a:spcPts val="0"/>
              </a:spcBef>
              <a:spcAft>
                <a:spcPts val="0"/>
              </a:spcAft>
              <a:buSzPts val="1100"/>
              <a:buNone/>
            </a:pPr>
            <a:r>
              <a:t/>
            </a:r>
            <a:endParaRPr b="0" i="0">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9:notes"/>
          <p:cNvSpPr/>
          <p:nvPr>
            <p:ph idx="2" type="sldImg"/>
          </p:nvPr>
        </p:nvSpPr>
        <p:spPr>
          <a:xfrm>
            <a:off x="406400" y="696913"/>
            <a:ext cx="6197600" cy="34861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55" name="Google Shape;155;p9:notes"/>
          <p:cNvSpPr txBox="1"/>
          <p:nvPr>
            <p:ph idx="1" type="body"/>
          </p:nvPr>
        </p:nvSpPr>
        <p:spPr>
          <a:xfrm>
            <a:off x="701040" y="4415790"/>
            <a:ext cx="5608320" cy="4183380"/>
          </a:xfrm>
          <a:prstGeom prst="rect">
            <a:avLst/>
          </a:prstGeom>
          <a:noFill/>
          <a:ln>
            <a:noFill/>
          </a:ln>
        </p:spPr>
        <p:txBody>
          <a:bodyPr anchorCtr="0" anchor="t" bIns="93150" lIns="93150" spcFirstLastPara="1" rIns="93150" wrap="square" tIns="93150">
            <a:noAutofit/>
          </a:bodyPr>
          <a:lstStyle/>
          <a:p>
            <a:pPr indent="0" lvl="0" marL="158750" rtl="0" algn="l">
              <a:lnSpc>
                <a:spcPct val="100000"/>
              </a:lnSpc>
              <a:spcBef>
                <a:spcPts val="0"/>
              </a:spcBef>
              <a:spcAft>
                <a:spcPts val="0"/>
              </a:spcAft>
              <a:buSzPts val="1100"/>
              <a:buNone/>
            </a:pPr>
            <a:r>
              <a:t/>
            </a:r>
            <a:endParaRPr b="0" i="0">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PENING TITLE" type="title">
  <p:cSld name="TITLE">
    <p:bg>
      <p:bgPr>
        <a:gradFill>
          <a:gsLst>
            <a:gs pos="0">
              <a:srgbClr val="052643"/>
            </a:gs>
            <a:gs pos="100000">
              <a:srgbClr val="041523"/>
            </a:gs>
          </a:gsLst>
          <a:path path="circle">
            <a:fillToRect b="50%" l="50%" r="50%" t="50%"/>
          </a:path>
          <a:tileRect/>
        </a:gradFill>
      </p:bgPr>
    </p:bg>
    <p:spTree>
      <p:nvGrpSpPr>
        <p:cNvPr id="8" name="Shape 8"/>
        <p:cNvGrpSpPr/>
        <p:nvPr/>
      </p:nvGrpSpPr>
      <p:grpSpPr>
        <a:xfrm>
          <a:off x="0" y="0"/>
          <a:ext cx="0" cy="0"/>
          <a:chOff x="0" y="0"/>
          <a:chExt cx="0" cy="0"/>
        </a:xfrm>
      </p:grpSpPr>
      <p:sp>
        <p:nvSpPr>
          <p:cNvPr id="9" name="Google Shape;9;p13"/>
          <p:cNvSpPr txBox="1"/>
          <p:nvPr>
            <p:ph type="ctrTitle"/>
          </p:nvPr>
        </p:nvSpPr>
        <p:spPr>
          <a:xfrm>
            <a:off x="5237375" y="3670025"/>
            <a:ext cx="3129600" cy="606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accent1"/>
              </a:buClr>
              <a:buSzPts val="3000"/>
              <a:buFont typeface="Roboto Black"/>
              <a:buNone/>
              <a:defRPr b="0" sz="3000">
                <a:solidFill>
                  <a:schemeClr val="accent1"/>
                </a:solidFill>
                <a:latin typeface="Roboto Black"/>
                <a:ea typeface="Roboto Black"/>
                <a:cs typeface="Roboto Black"/>
                <a:sym typeface="Roboto Black"/>
              </a:defRPr>
            </a:lvl1pPr>
            <a:lvl2pPr lvl="1" algn="r">
              <a:lnSpc>
                <a:spcPct val="100000"/>
              </a:lnSpc>
              <a:spcBef>
                <a:spcPts val="0"/>
              </a:spcBef>
              <a:spcAft>
                <a:spcPts val="0"/>
              </a:spcAft>
              <a:buClr>
                <a:schemeClr val="accent1"/>
              </a:buClr>
              <a:buSzPts val="3600"/>
              <a:buNone/>
              <a:defRPr sz="3600">
                <a:solidFill>
                  <a:schemeClr val="accent1"/>
                </a:solidFill>
              </a:defRPr>
            </a:lvl2pPr>
            <a:lvl3pPr lvl="2" algn="r">
              <a:lnSpc>
                <a:spcPct val="100000"/>
              </a:lnSpc>
              <a:spcBef>
                <a:spcPts val="0"/>
              </a:spcBef>
              <a:spcAft>
                <a:spcPts val="0"/>
              </a:spcAft>
              <a:buClr>
                <a:schemeClr val="accent1"/>
              </a:buClr>
              <a:buSzPts val="3600"/>
              <a:buNone/>
              <a:defRPr sz="3600">
                <a:solidFill>
                  <a:schemeClr val="accent1"/>
                </a:solidFill>
              </a:defRPr>
            </a:lvl3pPr>
            <a:lvl4pPr lvl="3" algn="r">
              <a:lnSpc>
                <a:spcPct val="100000"/>
              </a:lnSpc>
              <a:spcBef>
                <a:spcPts val="0"/>
              </a:spcBef>
              <a:spcAft>
                <a:spcPts val="0"/>
              </a:spcAft>
              <a:buClr>
                <a:schemeClr val="accent1"/>
              </a:buClr>
              <a:buSzPts val="3600"/>
              <a:buNone/>
              <a:defRPr sz="3600">
                <a:solidFill>
                  <a:schemeClr val="accent1"/>
                </a:solidFill>
              </a:defRPr>
            </a:lvl4pPr>
            <a:lvl5pPr lvl="4" algn="r">
              <a:lnSpc>
                <a:spcPct val="100000"/>
              </a:lnSpc>
              <a:spcBef>
                <a:spcPts val="0"/>
              </a:spcBef>
              <a:spcAft>
                <a:spcPts val="0"/>
              </a:spcAft>
              <a:buClr>
                <a:schemeClr val="accent1"/>
              </a:buClr>
              <a:buSzPts val="3600"/>
              <a:buNone/>
              <a:defRPr sz="3600">
                <a:solidFill>
                  <a:schemeClr val="accent1"/>
                </a:solidFill>
              </a:defRPr>
            </a:lvl5pPr>
            <a:lvl6pPr lvl="5" algn="r">
              <a:lnSpc>
                <a:spcPct val="100000"/>
              </a:lnSpc>
              <a:spcBef>
                <a:spcPts val="0"/>
              </a:spcBef>
              <a:spcAft>
                <a:spcPts val="0"/>
              </a:spcAft>
              <a:buClr>
                <a:schemeClr val="accent1"/>
              </a:buClr>
              <a:buSzPts val="3600"/>
              <a:buNone/>
              <a:defRPr sz="3600">
                <a:solidFill>
                  <a:schemeClr val="accent1"/>
                </a:solidFill>
              </a:defRPr>
            </a:lvl6pPr>
            <a:lvl7pPr lvl="6" algn="r">
              <a:lnSpc>
                <a:spcPct val="100000"/>
              </a:lnSpc>
              <a:spcBef>
                <a:spcPts val="0"/>
              </a:spcBef>
              <a:spcAft>
                <a:spcPts val="0"/>
              </a:spcAft>
              <a:buClr>
                <a:schemeClr val="accent1"/>
              </a:buClr>
              <a:buSzPts val="3600"/>
              <a:buNone/>
              <a:defRPr sz="3600">
                <a:solidFill>
                  <a:schemeClr val="accent1"/>
                </a:solidFill>
              </a:defRPr>
            </a:lvl7pPr>
            <a:lvl8pPr lvl="7" algn="r">
              <a:lnSpc>
                <a:spcPct val="100000"/>
              </a:lnSpc>
              <a:spcBef>
                <a:spcPts val="0"/>
              </a:spcBef>
              <a:spcAft>
                <a:spcPts val="0"/>
              </a:spcAft>
              <a:buClr>
                <a:schemeClr val="accent1"/>
              </a:buClr>
              <a:buSzPts val="3600"/>
              <a:buNone/>
              <a:defRPr sz="3600">
                <a:solidFill>
                  <a:schemeClr val="accent1"/>
                </a:solidFill>
              </a:defRPr>
            </a:lvl8pPr>
            <a:lvl9pPr lvl="8" algn="r">
              <a:lnSpc>
                <a:spcPct val="100000"/>
              </a:lnSpc>
              <a:spcBef>
                <a:spcPts val="0"/>
              </a:spcBef>
              <a:spcAft>
                <a:spcPts val="0"/>
              </a:spcAft>
              <a:buClr>
                <a:schemeClr val="accent1"/>
              </a:buClr>
              <a:buSzPts val="3600"/>
              <a:buNone/>
              <a:defRPr sz="3600">
                <a:solidFill>
                  <a:schemeClr val="accent1"/>
                </a:solidFill>
              </a:defRPr>
            </a:lvl9pPr>
          </a:lstStyle>
          <a:p/>
        </p:txBody>
      </p:sp>
      <p:sp>
        <p:nvSpPr>
          <p:cNvPr id="10" name="Google Shape;10;p13"/>
          <p:cNvSpPr txBox="1"/>
          <p:nvPr>
            <p:ph idx="1" type="subTitle"/>
          </p:nvPr>
        </p:nvSpPr>
        <p:spPr>
          <a:xfrm>
            <a:off x="5237375" y="4181150"/>
            <a:ext cx="3129600" cy="6066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SzPts val="1200"/>
              <a:buNone/>
              <a:defRPr sz="1200"/>
            </a:lvl1pPr>
            <a:lvl2pPr lvl="1" algn="r">
              <a:lnSpc>
                <a:spcPct val="100000"/>
              </a:lnSpc>
              <a:spcBef>
                <a:spcPts val="0"/>
              </a:spcBef>
              <a:spcAft>
                <a:spcPts val="0"/>
              </a:spcAft>
              <a:buClr>
                <a:schemeClr val="accent1"/>
              </a:buClr>
              <a:buSzPts val="1200"/>
              <a:buNone/>
              <a:defRPr sz="1200">
                <a:solidFill>
                  <a:schemeClr val="accent1"/>
                </a:solidFill>
              </a:defRPr>
            </a:lvl2pPr>
            <a:lvl3pPr lvl="2" algn="r">
              <a:lnSpc>
                <a:spcPct val="100000"/>
              </a:lnSpc>
              <a:spcBef>
                <a:spcPts val="0"/>
              </a:spcBef>
              <a:spcAft>
                <a:spcPts val="0"/>
              </a:spcAft>
              <a:buClr>
                <a:schemeClr val="accent1"/>
              </a:buClr>
              <a:buSzPts val="1200"/>
              <a:buNone/>
              <a:defRPr sz="1200">
                <a:solidFill>
                  <a:schemeClr val="accent1"/>
                </a:solidFill>
              </a:defRPr>
            </a:lvl3pPr>
            <a:lvl4pPr lvl="3" algn="r">
              <a:lnSpc>
                <a:spcPct val="100000"/>
              </a:lnSpc>
              <a:spcBef>
                <a:spcPts val="0"/>
              </a:spcBef>
              <a:spcAft>
                <a:spcPts val="0"/>
              </a:spcAft>
              <a:buClr>
                <a:schemeClr val="accent1"/>
              </a:buClr>
              <a:buSzPts val="1200"/>
              <a:buNone/>
              <a:defRPr sz="1200">
                <a:solidFill>
                  <a:schemeClr val="accent1"/>
                </a:solidFill>
              </a:defRPr>
            </a:lvl4pPr>
            <a:lvl5pPr lvl="4" algn="r">
              <a:lnSpc>
                <a:spcPct val="100000"/>
              </a:lnSpc>
              <a:spcBef>
                <a:spcPts val="0"/>
              </a:spcBef>
              <a:spcAft>
                <a:spcPts val="0"/>
              </a:spcAft>
              <a:buClr>
                <a:schemeClr val="accent1"/>
              </a:buClr>
              <a:buSzPts val="1200"/>
              <a:buNone/>
              <a:defRPr sz="1200">
                <a:solidFill>
                  <a:schemeClr val="accent1"/>
                </a:solidFill>
              </a:defRPr>
            </a:lvl5pPr>
            <a:lvl6pPr lvl="5" algn="r">
              <a:lnSpc>
                <a:spcPct val="100000"/>
              </a:lnSpc>
              <a:spcBef>
                <a:spcPts val="0"/>
              </a:spcBef>
              <a:spcAft>
                <a:spcPts val="0"/>
              </a:spcAft>
              <a:buClr>
                <a:schemeClr val="accent1"/>
              </a:buClr>
              <a:buSzPts val="1200"/>
              <a:buNone/>
              <a:defRPr sz="1200">
                <a:solidFill>
                  <a:schemeClr val="accent1"/>
                </a:solidFill>
              </a:defRPr>
            </a:lvl6pPr>
            <a:lvl7pPr lvl="6" algn="r">
              <a:lnSpc>
                <a:spcPct val="100000"/>
              </a:lnSpc>
              <a:spcBef>
                <a:spcPts val="0"/>
              </a:spcBef>
              <a:spcAft>
                <a:spcPts val="0"/>
              </a:spcAft>
              <a:buClr>
                <a:schemeClr val="accent1"/>
              </a:buClr>
              <a:buSzPts val="1200"/>
              <a:buNone/>
              <a:defRPr sz="1200">
                <a:solidFill>
                  <a:schemeClr val="accent1"/>
                </a:solidFill>
              </a:defRPr>
            </a:lvl7pPr>
            <a:lvl8pPr lvl="7" algn="r">
              <a:lnSpc>
                <a:spcPct val="100000"/>
              </a:lnSpc>
              <a:spcBef>
                <a:spcPts val="0"/>
              </a:spcBef>
              <a:spcAft>
                <a:spcPts val="0"/>
              </a:spcAft>
              <a:buClr>
                <a:schemeClr val="accent1"/>
              </a:buClr>
              <a:buSzPts val="1200"/>
              <a:buNone/>
              <a:defRPr sz="1200">
                <a:solidFill>
                  <a:schemeClr val="accent1"/>
                </a:solidFill>
              </a:defRPr>
            </a:lvl8pPr>
            <a:lvl9pPr lvl="8" algn="r">
              <a:lnSpc>
                <a:spcPct val="100000"/>
              </a:lnSpc>
              <a:spcBef>
                <a:spcPts val="0"/>
              </a:spcBef>
              <a:spcAft>
                <a:spcPts val="0"/>
              </a:spcAft>
              <a:buClr>
                <a:schemeClr val="accent1"/>
              </a:buClr>
              <a:buSzPts val="1200"/>
              <a:buNone/>
              <a:defRPr sz="1200">
                <a:solidFill>
                  <a:schemeClr val="accent1"/>
                </a:solidFill>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GRAPHIC">
  <p:cSld name="TITLE_1_1_1_2">
    <p:bg>
      <p:bgPr>
        <a:gradFill>
          <a:gsLst>
            <a:gs pos="0">
              <a:srgbClr val="052643"/>
            </a:gs>
            <a:gs pos="100000">
              <a:srgbClr val="041523"/>
            </a:gs>
          </a:gsLst>
          <a:path path="circle">
            <a:fillToRect b="50%" l="50%" r="50%" t="50%"/>
          </a:path>
          <a:tileRect/>
        </a:gradFill>
      </p:bgPr>
    </p:bg>
    <p:spTree>
      <p:nvGrpSpPr>
        <p:cNvPr id="65" name="Shape 65"/>
        <p:cNvGrpSpPr/>
        <p:nvPr/>
      </p:nvGrpSpPr>
      <p:grpSpPr>
        <a:xfrm>
          <a:off x="0" y="0"/>
          <a:ext cx="0" cy="0"/>
          <a:chOff x="0" y="0"/>
          <a:chExt cx="0" cy="0"/>
        </a:xfrm>
      </p:grpSpPr>
      <p:sp>
        <p:nvSpPr>
          <p:cNvPr id="66" name="Google Shape;66;p22"/>
          <p:cNvSpPr txBox="1"/>
          <p:nvPr>
            <p:ph type="ctrTitle"/>
          </p:nvPr>
        </p:nvSpPr>
        <p:spPr>
          <a:xfrm>
            <a:off x="5822506" y="2519563"/>
            <a:ext cx="2076000" cy="1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100"/>
              <a:buFont typeface="Roboto"/>
              <a:buNone/>
              <a:defRPr b="0" sz="1100">
                <a:latin typeface="Roboto"/>
                <a:ea typeface="Roboto"/>
                <a:cs typeface="Roboto"/>
                <a:sym typeface="Roboto"/>
              </a:defRPr>
            </a:lvl1pPr>
            <a:lvl2pPr lvl="1" algn="l">
              <a:lnSpc>
                <a:spcPct val="100000"/>
              </a:lnSpc>
              <a:spcBef>
                <a:spcPts val="0"/>
              </a:spcBef>
              <a:spcAft>
                <a:spcPts val="0"/>
              </a:spcAft>
              <a:buSzPts val="1100"/>
              <a:buFont typeface="Roboto"/>
              <a:buNone/>
              <a:defRPr b="0" sz="1100">
                <a:latin typeface="Roboto"/>
                <a:ea typeface="Roboto"/>
                <a:cs typeface="Roboto"/>
                <a:sym typeface="Roboto"/>
              </a:defRPr>
            </a:lvl2pPr>
            <a:lvl3pPr lvl="2" algn="l">
              <a:lnSpc>
                <a:spcPct val="100000"/>
              </a:lnSpc>
              <a:spcBef>
                <a:spcPts val="0"/>
              </a:spcBef>
              <a:spcAft>
                <a:spcPts val="0"/>
              </a:spcAft>
              <a:buSzPts val="1100"/>
              <a:buFont typeface="Roboto"/>
              <a:buNone/>
              <a:defRPr b="0" sz="1100">
                <a:latin typeface="Roboto"/>
                <a:ea typeface="Roboto"/>
                <a:cs typeface="Roboto"/>
                <a:sym typeface="Roboto"/>
              </a:defRPr>
            </a:lvl3pPr>
            <a:lvl4pPr lvl="3" algn="l">
              <a:lnSpc>
                <a:spcPct val="100000"/>
              </a:lnSpc>
              <a:spcBef>
                <a:spcPts val="0"/>
              </a:spcBef>
              <a:spcAft>
                <a:spcPts val="0"/>
              </a:spcAft>
              <a:buSzPts val="1100"/>
              <a:buFont typeface="Roboto"/>
              <a:buNone/>
              <a:defRPr b="0" sz="1100">
                <a:latin typeface="Roboto"/>
                <a:ea typeface="Roboto"/>
                <a:cs typeface="Roboto"/>
                <a:sym typeface="Roboto"/>
              </a:defRPr>
            </a:lvl4pPr>
            <a:lvl5pPr lvl="4" algn="l">
              <a:lnSpc>
                <a:spcPct val="100000"/>
              </a:lnSpc>
              <a:spcBef>
                <a:spcPts val="0"/>
              </a:spcBef>
              <a:spcAft>
                <a:spcPts val="0"/>
              </a:spcAft>
              <a:buSzPts val="1100"/>
              <a:buFont typeface="Roboto"/>
              <a:buNone/>
              <a:defRPr b="0" sz="1100">
                <a:latin typeface="Roboto"/>
                <a:ea typeface="Roboto"/>
                <a:cs typeface="Roboto"/>
                <a:sym typeface="Roboto"/>
              </a:defRPr>
            </a:lvl5pPr>
            <a:lvl6pPr lvl="5" algn="l">
              <a:lnSpc>
                <a:spcPct val="100000"/>
              </a:lnSpc>
              <a:spcBef>
                <a:spcPts val="0"/>
              </a:spcBef>
              <a:spcAft>
                <a:spcPts val="0"/>
              </a:spcAft>
              <a:buSzPts val="1100"/>
              <a:buFont typeface="Roboto"/>
              <a:buNone/>
              <a:defRPr b="0" sz="1100">
                <a:latin typeface="Roboto"/>
                <a:ea typeface="Roboto"/>
                <a:cs typeface="Roboto"/>
                <a:sym typeface="Roboto"/>
              </a:defRPr>
            </a:lvl6pPr>
            <a:lvl7pPr lvl="6" algn="l">
              <a:lnSpc>
                <a:spcPct val="100000"/>
              </a:lnSpc>
              <a:spcBef>
                <a:spcPts val="0"/>
              </a:spcBef>
              <a:spcAft>
                <a:spcPts val="0"/>
              </a:spcAft>
              <a:buSzPts val="1100"/>
              <a:buFont typeface="Roboto"/>
              <a:buNone/>
              <a:defRPr b="0" sz="1100">
                <a:latin typeface="Roboto"/>
                <a:ea typeface="Roboto"/>
                <a:cs typeface="Roboto"/>
                <a:sym typeface="Roboto"/>
              </a:defRPr>
            </a:lvl7pPr>
            <a:lvl8pPr lvl="7" algn="l">
              <a:lnSpc>
                <a:spcPct val="100000"/>
              </a:lnSpc>
              <a:spcBef>
                <a:spcPts val="0"/>
              </a:spcBef>
              <a:spcAft>
                <a:spcPts val="0"/>
              </a:spcAft>
              <a:buSzPts val="1100"/>
              <a:buFont typeface="Roboto"/>
              <a:buNone/>
              <a:defRPr b="0" sz="1100">
                <a:latin typeface="Roboto"/>
                <a:ea typeface="Roboto"/>
                <a:cs typeface="Roboto"/>
                <a:sym typeface="Roboto"/>
              </a:defRPr>
            </a:lvl8pPr>
            <a:lvl9pPr lvl="8" algn="l">
              <a:lnSpc>
                <a:spcPct val="100000"/>
              </a:lnSpc>
              <a:spcBef>
                <a:spcPts val="0"/>
              </a:spcBef>
              <a:spcAft>
                <a:spcPts val="0"/>
              </a:spcAft>
              <a:buSzPts val="1100"/>
              <a:buFont typeface="Roboto"/>
              <a:buNone/>
              <a:defRPr b="0" sz="1100">
                <a:latin typeface="Roboto"/>
                <a:ea typeface="Roboto"/>
                <a:cs typeface="Roboto"/>
                <a:sym typeface="Roboto"/>
              </a:defRPr>
            </a:lvl9pPr>
          </a:lstStyle>
          <a:p/>
        </p:txBody>
      </p:sp>
      <p:sp>
        <p:nvSpPr>
          <p:cNvPr id="67" name="Google Shape;67;p22"/>
          <p:cNvSpPr txBox="1"/>
          <p:nvPr>
            <p:ph idx="2" type="ctrTitle"/>
          </p:nvPr>
        </p:nvSpPr>
        <p:spPr>
          <a:xfrm>
            <a:off x="5822506" y="3943413"/>
            <a:ext cx="2076000" cy="1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100"/>
              <a:buFont typeface="Roboto"/>
              <a:buNone/>
              <a:defRPr b="0" sz="1100">
                <a:latin typeface="Roboto"/>
                <a:ea typeface="Roboto"/>
                <a:cs typeface="Roboto"/>
                <a:sym typeface="Roboto"/>
              </a:defRPr>
            </a:lvl1pPr>
            <a:lvl2pPr lvl="1" algn="l">
              <a:lnSpc>
                <a:spcPct val="100000"/>
              </a:lnSpc>
              <a:spcBef>
                <a:spcPts val="0"/>
              </a:spcBef>
              <a:spcAft>
                <a:spcPts val="0"/>
              </a:spcAft>
              <a:buSzPts val="1100"/>
              <a:buFont typeface="Roboto"/>
              <a:buNone/>
              <a:defRPr b="0" sz="1100">
                <a:latin typeface="Roboto"/>
                <a:ea typeface="Roboto"/>
                <a:cs typeface="Roboto"/>
                <a:sym typeface="Roboto"/>
              </a:defRPr>
            </a:lvl2pPr>
            <a:lvl3pPr lvl="2" algn="l">
              <a:lnSpc>
                <a:spcPct val="100000"/>
              </a:lnSpc>
              <a:spcBef>
                <a:spcPts val="0"/>
              </a:spcBef>
              <a:spcAft>
                <a:spcPts val="0"/>
              </a:spcAft>
              <a:buSzPts val="1100"/>
              <a:buFont typeface="Roboto"/>
              <a:buNone/>
              <a:defRPr b="0" sz="1100">
                <a:latin typeface="Roboto"/>
                <a:ea typeface="Roboto"/>
                <a:cs typeface="Roboto"/>
                <a:sym typeface="Roboto"/>
              </a:defRPr>
            </a:lvl3pPr>
            <a:lvl4pPr lvl="3" algn="l">
              <a:lnSpc>
                <a:spcPct val="100000"/>
              </a:lnSpc>
              <a:spcBef>
                <a:spcPts val="0"/>
              </a:spcBef>
              <a:spcAft>
                <a:spcPts val="0"/>
              </a:spcAft>
              <a:buSzPts val="1100"/>
              <a:buFont typeface="Roboto"/>
              <a:buNone/>
              <a:defRPr b="0" sz="1100">
                <a:latin typeface="Roboto"/>
                <a:ea typeface="Roboto"/>
                <a:cs typeface="Roboto"/>
                <a:sym typeface="Roboto"/>
              </a:defRPr>
            </a:lvl4pPr>
            <a:lvl5pPr lvl="4" algn="l">
              <a:lnSpc>
                <a:spcPct val="100000"/>
              </a:lnSpc>
              <a:spcBef>
                <a:spcPts val="0"/>
              </a:spcBef>
              <a:spcAft>
                <a:spcPts val="0"/>
              </a:spcAft>
              <a:buSzPts val="1100"/>
              <a:buFont typeface="Roboto"/>
              <a:buNone/>
              <a:defRPr b="0" sz="1100">
                <a:latin typeface="Roboto"/>
                <a:ea typeface="Roboto"/>
                <a:cs typeface="Roboto"/>
                <a:sym typeface="Roboto"/>
              </a:defRPr>
            </a:lvl5pPr>
            <a:lvl6pPr lvl="5" algn="l">
              <a:lnSpc>
                <a:spcPct val="100000"/>
              </a:lnSpc>
              <a:spcBef>
                <a:spcPts val="0"/>
              </a:spcBef>
              <a:spcAft>
                <a:spcPts val="0"/>
              </a:spcAft>
              <a:buSzPts val="1100"/>
              <a:buFont typeface="Roboto"/>
              <a:buNone/>
              <a:defRPr b="0" sz="1100">
                <a:latin typeface="Roboto"/>
                <a:ea typeface="Roboto"/>
                <a:cs typeface="Roboto"/>
                <a:sym typeface="Roboto"/>
              </a:defRPr>
            </a:lvl6pPr>
            <a:lvl7pPr lvl="6" algn="l">
              <a:lnSpc>
                <a:spcPct val="100000"/>
              </a:lnSpc>
              <a:spcBef>
                <a:spcPts val="0"/>
              </a:spcBef>
              <a:spcAft>
                <a:spcPts val="0"/>
              </a:spcAft>
              <a:buSzPts val="1100"/>
              <a:buFont typeface="Roboto"/>
              <a:buNone/>
              <a:defRPr b="0" sz="1100">
                <a:latin typeface="Roboto"/>
                <a:ea typeface="Roboto"/>
                <a:cs typeface="Roboto"/>
                <a:sym typeface="Roboto"/>
              </a:defRPr>
            </a:lvl7pPr>
            <a:lvl8pPr lvl="7" algn="l">
              <a:lnSpc>
                <a:spcPct val="100000"/>
              </a:lnSpc>
              <a:spcBef>
                <a:spcPts val="0"/>
              </a:spcBef>
              <a:spcAft>
                <a:spcPts val="0"/>
              </a:spcAft>
              <a:buSzPts val="1100"/>
              <a:buFont typeface="Roboto"/>
              <a:buNone/>
              <a:defRPr b="0" sz="1100">
                <a:latin typeface="Roboto"/>
                <a:ea typeface="Roboto"/>
                <a:cs typeface="Roboto"/>
                <a:sym typeface="Roboto"/>
              </a:defRPr>
            </a:lvl8pPr>
            <a:lvl9pPr lvl="8" algn="l">
              <a:lnSpc>
                <a:spcPct val="100000"/>
              </a:lnSpc>
              <a:spcBef>
                <a:spcPts val="0"/>
              </a:spcBef>
              <a:spcAft>
                <a:spcPts val="0"/>
              </a:spcAft>
              <a:buSzPts val="1100"/>
              <a:buFont typeface="Roboto"/>
              <a:buNone/>
              <a:defRPr b="0" sz="1100">
                <a:latin typeface="Roboto"/>
                <a:ea typeface="Roboto"/>
                <a:cs typeface="Roboto"/>
                <a:sym typeface="Roboto"/>
              </a:defRPr>
            </a:lvl9pPr>
          </a:lstStyle>
          <a:p/>
        </p:txBody>
      </p:sp>
      <p:sp>
        <p:nvSpPr>
          <p:cNvPr id="68" name="Google Shape;68;p22"/>
          <p:cNvSpPr txBox="1"/>
          <p:nvPr>
            <p:ph idx="3" type="ctrTitle"/>
          </p:nvPr>
        </p:nvSpPr>
        <p:spPr>
          <a:xfrm>
            <a:off x="5822506" y="3231488"/>
            <a:ext cx="2076000" cy="1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100"/>
              <a:buFont typeface="Roboto"/>
              <a:buNone/>
              <a:defRPr b="0" sz="1100">
                <a:latin typeface="Roboto"/>
                <a:ea typeface="Roboto"/>
                <a:cs typeface="Roboto"/>
                <a:sym typeface="Roboto"/>
              </a:defRPr>
            </a:lvl1pPr>
            <a:lvl2pPr lvl="1" algn="l">
              <a:lnSpc>
                <a:spcPct val="100000"/>
              </a:lnSpc>
              <a:spcBef>
                <a:spcPts val="0"/>
              </a:spcBef>
              <a:spcAft>
                <a:spcPts val="0"/>
              </a:spcAft>
              <a:buSzPts val="1100"/>
              <a:buFont typeface="Roboto"/>
              <a:buNone/>
              <a:defRPr b="0" sz="1100">
                <a:latin typeface="Roboto"/>
                <a:ea typeface="Roboto"/>
                <a:cs typeface="Roboto"/>
                <a:sym typeface="Roboto"/>
              </a:defRPr>
            </a:lvl2pPr>
            <a:lvl3pPr lvl="2" algn="l">
              <a:lnSpc>
                <a:spcPct val="100000"/>
              </a:lnSpc>
              <a:spcBef>
                <a:spcPts val="0"/>
              </a:spcBef>
              <a:spcAft>
                <a:spcPts val="0"/>
              </a:spcAft>
              <a:buSzPts val="1100"/>
              <a:buFont typeface="Roboto"/>
              <a:buNone/>
              <a:defRPr b="0" sz="1100">
                <a:latin typeface="Roboto"/>
                <a:ea typeface="Roboto"/>
                <a:cs typeface="Roboto"/>
                <a:sym typeface="Roboto"/>
              </a:defRPr>
            </a:lvl3pPr>
            <a:lvl4pPr lvl="3" algn="l">
              <a:lnSpc>
                <a:spcPct val="100000"/>
              </a:lnSpc>
              <a:spcBef>
                <a:spcPts val="0"/>
              </a:spcBef>
              <a:spcAft>
                <a:spcPts val="0"/>
              </a:spcAft>
              <a:buSzPts val="1100"/>
              <a:buFont typeface="Roboto"/>
              <a:buNone/>
              <a:defRPr b="0" sz="1100">
                <a:latin typeface="Roboto"/>
                <a:ea typeface="Roboto"/>
                <a:cs typeface="Roboto"/>
                <a:sym typeface="Roboto"/>
              </a:defRPr>
            </a:lvl4pPr>
            <a:lvl5pPr lvl="4" algn="l">
              <a:lnSpc>
                <a:spcPct val="100000"/>
              </a:lnSpc>
              <a:spcBef>
                <a:spcPts val="0"/>
              </a:spcBef>
              <a:spcAft>
                <a:spcPts val="0"/>
              </a:spcAft>
              <a:buSzPts val="1100"/>
              <a:buFont typeface="Roboto"/>
              <a:buNone/>
              <a:defRPr b="0" sz="1100">
                <a:latin typeface="Roboto"/>
                <a:ea typeface="Roboto"/>
                <a:cs typeface="Roboto"/>
                <a:sym typeface="Roboto"/>
              </a:defRPr>
            </a:lvl5pPr>
            <a:lvl6pPr lvl="5" algn="l">
              <a:lnSpc>
                <a:spcPct val="100000"/>
              </a:lnSpc>
              <a:spcBef>
                <a:spcPts val="0"/>
              </a:spcBef>
              <a:spcAft>
                <a:spcPts val="0"/>
              </a:spcAft>
              <a:buSzPts val="1100"/>
              <a:buFont typeface="Roboto"/>
              <a:buNone/>
              <a:defRPr b="0" sz="1100">
                <a:latin typeface="Roboto"/>
                <a:ea typeface="Roboto"/>
                <a:cs typeface="Roboto"/>
                <a:sym typeface="Roboto"/>
              </a:defRPr>
            </a:lvl6pPr>
            <a:lvl7pPr lvl="6" algn="l">
              <a:lnSpc>
                <a:spcPct val="100000"/>
              </a:lnSpc>
              <a:spcBef>
                <a:spcPts val="0"/>
              </a:spcBef>
              <a:spcAft>
                <a:spcPts val="0"/>
              </a:spcAft>
              <a:buSzPts val="1100"/>
              <a:buFont typeface="Roboto"/>
              <a:buNone/>
              <a:defRPr b="0" sz="1100">
                <a:latin typeface="Roboto"/>
                <a:ea typeface="Roboto"/>
                <a:cs typeface="Roboto"/>
                <a:sym typeface="Roboto"/>
              </a:defRPr>
            </a:lvl7pPr>
            <a:lvl8pPr lvl="7" algn="l">
              <a:lnSpc>
                <a:spcPct val="100000"/>
              </a:lnSpc>
              <a:spcBef>
                <a:spcPts val="0"/>
              </a:spcBef>
              <a:spcAft>
                <a:spcPts val="0"/>
              </a:spcAft>
              <a:buSzPts val="1100"/>
              <a:buFont typeface="Roboto"/>
              <a:buNone/>
              <a:defRPr b="0" sz="1100">
                <a:latin typeface="Roboto"/>
                <a:ea typeface="Roboto"/>
                <a:cs typeface="Roboto"/>
                <a:sym typeface="Roboto"/>
              </a:defRPr>
            </a:lvl8pPr>
            <a:lvl9pPr lvl="8" algn="l">
              <a:lnSpc>
                <a:spcPct val="100000"/>
              </a:lnSpc>
              <a:spcBef>
                <a:spcPts val="0"/>
              </a:spcBef>
              <a:spcAft>
                <a:spcPts val="0"/>
              </a:spcAft>
              <a:buSzPts val="1100"/>
              <a:buFont typeface="Roboto"/>
              <a:buNone/>
              <a:defRPr b="0" sz="1100">
                <a:latin typeface="Roboto"/>
                <a:ea typeface="Roboto"/>
                <a:cs typeface="Roboto"/>
                <a:sym typeface="Roboto"/>
              </a:defRPr>
            </a:lvl9pPr>
          </a:lstStyle>
          <a:p/>
        </p:txBody>
      </p:sp>
      <p:sp>
        <p:nvSpPr>
          <p:cNvPr id="69" name="Google Shape;69;p22"/>
          <p:cNvSpPr txBox="1"/>
          <p:nvPr>
            <p:ph idx="4" type="title"/>
          </p:nvPr>
        </p:nvSpPr>
        <p:spPr>
          <a:xfrm>
            <a:off x="5822506" y="1971825"/>
            <a:ext cx="11769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1pPr>
            <a:lvl2pPr lvl="1"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2pPr>
            <a:lvl3pPr lvl="2"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3pPr>
            <a:lvl4pPr lvl="3"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4pPr>
            <a:lvl5pPr lvl="4"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5pPr>
            <a:lvl6pPr lvl="5"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6pPr>
            <a:lvl7pPr lvl="6"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7pPr>
            <a:lvl8pPr lvl="7"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8pPr>
            <a:lvl9pPr lvl="8"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9pPr>
          </a:lstStyle>
          <a:p/>
        </p:txBody>
      </p:sp>
      <p:sp>
        <p:nvSpPr>
          <p:cNvPr id="70" name="Google Shape;70;p22"/>
          <p:cNvSpPr txBox="1"/>
          <p:nvPr>
            <p:ph idx="5" type="title"/>
          </p:nvPr>
        </p:nvSpPr>
        <p:spPr>
          <a:xfrm>
            <a:off x="5822506" y="2712375"/>
            <a:ext cx="11769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1pPr>
            <a:lvl2pPr lvl="1"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2pPr>
            <a:lvl3pPr lvl="2"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3pPr>
            <a:lvl4pPr lvl="3"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4pPr>
            <a:lvl5pPr lvl="4"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5pPr>
            <a:lvl6pPr lvl="5"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6pPr>
            <a:lvl7pPr lvl="6"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7pPr>
            <a:lvl8pPr lvl="7"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8pPr>
            <a:lvl9pPr lvl="8"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9pPr>
          </a:lstStyle>
          <a:p/>
        </p:txBody>
      </p:sp>
      <p:sp>
        <p:nvSpPr>
          <p:cNvPr id="71" name="Google Shape;71;p22"/>
          <p:cNvSpPr txBox="1"/>
          <p:nvPr>
            <p:ph idx="6" type="title"/>
          </p:nvPr>
        </p:nvSpPr>
        <p:spPr>
          <a:xfrm>
            <a:off x="5822506" y="3442200"/>
            <a:ext cx="11769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1pPr>
            <a:lvl2pPr lvl="1"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2pPr>
            <a:lvl3pPr lvl="2"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3pPr>
            <a:lvl4pPr lvl="3"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4pPr>
            <a:lvl5pPr lvl="4"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5pPr>
            <a:lvl6pPr lvl="5"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6pPr>
            <a:lvl7pPr lvl="6"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7pPr>
            <a:lvl8pPr lvl="7"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8pPr>
            <a:lvl9pPr lvl="8"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9pPr>
          </a:lstStyle>
          <a:p/>
        </p:txBody>
      </p:sp>
      <p:sp>
        <p:nvSpPr>
          <p:cNvPr id="72" name="Google Shape;72;p22"/>
          <p:cNvSpPr txBox="1"/>
          <p:nvPr>
            <p:ph idx="7" type="ctrTitle"/>
          </p:nvPr>
        </p:nvSpPr>
        <p:spPr>
          <a:xfrm>
            <a:off x="311700" y="644550"/>
            <a:ext cx="8520600" cy="60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Font typeface="Roboto"/>
              <a:buNone/>
              <a:defRPr b="0" sz="3000">
                <a:latin typeface="Roboto"/>
                <a:ea typeface="Roboto"/>
                <a:cs typeface="Roboto"/>
                <a:sym typeface="Roboto"/>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MAGE 2">
  <p:cSld name="TITLE_1_1_1_2_2">
    <p:bg>
      <p:bgPr>
        <a:gradFill>
          <a:gsLst>
            <a:gs pos="0">
              <a:srgbClr val="052643"/>
            </a:gs>
            <a:gs pos="100000">
              <a:srgbClr val="041523"/>
            </a:gs>
          </a:gsLst>
          <a:path path="circle">
            <a:fillToRect b="50%" l="50%" r="50%" t="50%"/>
          </a:path>
          <a:tileRect/>
        </a:gradFill>
      </p:bgPr>
    </p:bg>
    <p:spTree>
      <p:nvGrpSpPr>
        <p:cNvPr id="73" name="Shape 73"/>
        <p:cNvGrpSpPr/>
        <p:nvPr/>
      </p:nvGrpSpPr>
      <p:grpSpPr>
        <a:xfrm>
          <a:off x="0" y="0"/>
          <a:ext cx="0" cy="0"/>
          <a:chOff x="0" y="0"/>
          <a:chExt cx="0" cy="0"/>
        </a:xfrm>
      </p:grpSpPr>
      <p:sp>
        <p:nvSpPr>
          <p:cNvPr id="74" name="Google Shape;74;p23"/>
          <p:cNvSpPr txBox="1"/>
          <p:nvPr>
            <p:ph type="ctrTitle"/>
          </p:nvPr>
        </p:nvSpPr>
        <p:spPr>
          <a:xfrm>
            <a:off x="311700" y="644550"/>
            <a:ext cx="8520600" cy="60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Font typeface="Roboto"/>
              <a:buNone/>
              <a:defRPr b="0" sz="3000">
                <a:latin typeface="Roboto"/>
                <a:ea typeface="Roboto"/>
                <a:cs typeface="Roboto"/>
                <a:sym typeface="Roboto"/>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REDITS">
  <p:cSld name="TITLE_1_1_2_1_1">
    <p:bg>
      <p:bgPr>
        <a:gradFill>
          <a:gsLst>
            <a:gs pos="0">
              <a:srgbClr val="052643"/>
            </a:gs>
            <a:gs pos="100000">
              <a:srgbClr val="041523"/>
            </a:gs>
          </a:gsLst>
          <a:path path="circle">
            <a:fillToRect b="50%" l="50%" r="50%" t="50%"/>
          </a:path>
          <a:tileRect/>
        </a:gradFill>
      </p:bgPr>
    </p:bg>
    <p:spTree>
      <p:nvGrpSpPr>
        <p:cNvPr id="75" name="Shape 75"/>
        <p:cNvGrpSpPr/>
        <p:nvPr/>
      </p:nvGrpSpPr>
      <p:grpSpPr>
        <a:xfrm>
          <a:off x="0" y="0"/>
          <a:ext cx="0" cy="0"/>
          <a:chOff x="0" y="0"/>
          <a:chExt cx="0" cy="0"/>
        </a:xfrm>
      </p:grpSpPr>
      <p:sp>
        <p:nvSpPr>
          <p:cNvPr id="76" name="Google Shape;76;p24"/>
          <p:cNvSpPr/>
          <p:nvPr/>
        </p:nvSpPr>
        <p:spPr>
          <a:xfrm>
            <a:off x="-349375" y="1621200"/>
            <a:ext cx="6832200" cy="29373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 name="Google Shape;77;p24"/>
          <p:cNvSpPr txBox="1"/>
          <p:nvPr>
            <p:ph idx="1" type="body"/>
          </p:nvPr>
        </p:nvSpPr>
        <p:spPr>
          <a:xfrm>
            <a:off x="810000" y="2169000"/>
            <a:ext cx="8520600" cy="3416400"/>
          </a:xfrm>
          <a:prstGeom prst="rect">
            <a:avLst/>
          </a:prstGeom>
          <a:noFill/>
          <a:ln>
            <a:noFill/>
          </a:ln>
        </p:spPr>
        <p:txBody>
          <a:bodyPr anchorCtr="0" anchor="t" bIns="91425" lIns="91425" spcFirstLastPara="1" rIns="91425" wrap="square" tIns="91425">
            <a:noAutofit/>
          </a:bodyPr>
          <a:lstStyle>
            <a:lvl1pPr indent="-292100" lvl="0" marL="457200" algn="l">
              <a:lnSpc>
                <a:spcPct val="115000"/>
              </a:lnSpc>
              <a:spcBef>
                <a:spcPts val="0"/>
              </a:spcBef>
              <a:spcAft>
                <a:spcPts val="0"/>
              </a:spcAft>
              <a:buClr>
                <a:srgbClr val="161234"/>
              </a:buClr>
              <a:buSzPts val="1000"/>
              <a:buChar char="●"/>
              <a:defRPr sz="1000">
                <a:solidFill>
                  <a:srgbClr val="161234"/>
                </a:solidFill>
              </a:defRPr>
            </a:lvl1pPr>
            <a:lvl2pPr indent="-292100" lvl="1" marL="914400" algn="l">
              <a:lnSpc>
                <a:spcPct val="115000"/>
              </a:lnSpc>
              <a:spcBef>
                <a:spcPts val="1600"/>
              </a:spcBef>
              <a:spcAft>
                <a:spcPts val="0"/>
              </a:spcAft>
              <a:buClr>
                <a:srgbClr val="161234"/>
              </a:buClr>
              <a:buSzPts val="1000"/>
              <a:buChar char="○"/>
              <a:defRPr sz="1000">
                <a:solidFill>
                  <a:srgbClr val="161234"/>
                </a:solidFill>
              </a:defRPr>
            </a:lvl2pPr>
            <a:lvl3pPr indent="-292100" lvl="2" marL="1371600" algn="l">
              <a:lnSpc>
                <a:spcPct val="115000"/>
              </a:lnSpc>
              <a:spcBef>
                <a:spcPts val="1600"/>
              </a:spcBef>
              <a:spcAft>
                <a:spcPts val="0"/>
              </a:spcAft>
              <a:buClr>
                <a:srgbClr val="161234"/>
              </a:buClr>
              <a:buSzPts val="1000"/>
              <a:buChar char="■"/>
              <a:defRPr sz="1000">
                <a:solidFill>
                  <a:srgbClr val="161234"/>
                </a:solidFill>
              </a:defRPr>
            </a:lvl3pPr>
            <a:lvl4pPr indent="-292100" lvl="3" marL="1828800" algn="l">
              <a:lnSpc>
                <a:spcPct val="115000"/>
              </a:lnSpc>
              <a:spcBef>
                <a:spcPts val="1600"/>
              </a:spcBef>
              <a:spcAft>
                <a:spcPts val="0"/>
              </a:spcAft>
              <a:buClr>
                <a:srgbClr val="161234"/>
              </a:buClr>
              <a:buSzPts val="1000"/>
              <a:buChar char="●"/>
              <a:defRPr sz="1000">
                <a:solidFill>
                  <a:srgbClr val="161234"/>
                </a:solidFill>
              </a:defRPr>
            </a:lvl4pPr>
            <a:lvl5pPr indent="-292100" lvl="4" marL="2286000" algn="l">
              <a:lnSpc>
                <a:spcPct val="115000"/>
              </a:lnSpc>
              <a:spcBef>
                <a:spcPts val="1600"/>
              </a:spcBef>
              <a:spcAft>
                <a:spcPts val="0"/>
              </a:spcAft>
              <a:buClr>
                <a:srgbClr val="161234"/>
              </a:buClr>
              <a:buSzPts val="1000"/>
              <a:buChar char="○"/>
              <a:defRPr sz="1000">
                <a:solidFill>
                  <a:srgbClr val="161234"/>
                </a:solidFill>
              </a:defRPr>
            </a:lvl5pPr>
            <a:lvl6pPr indent="-292100" lvl="5" marL="2743200" algn="l">
              <a:lnSpc>
                <a:spcPct val="115000"/>
              </a:lnSpc>
              <a:spcBef>
                <a:spcPts val="1600"/>
              </a:spcBef>
              <a:spcAft>
                <a:spcPts val="0"/>
              </a:spcAft>
              <a:buClr>
                <a:srgbClr val="161234"/>
              </a:buClr>
              <a:buSzPts val="1000"/>
              <a:buChar char="■"/>
              <a:defRPr sz="1000">
                <a:solidFill>
                  <a:srgbClr val="161234"/>
                </a:solidFill>
              </a:defRPr>
            </a:lvl6pPr>
            <a:lvl7pPr indent="-292100" lvl="6" marL="3200400" algn="l">
              <a:lnSpc>
                <a:spcPct val="115000"/>
              </a:lnSpc>
              <a:spcBef>
                <a:spcPts val="1600"/>
              </a:spcBef>
              <a:spcAft>
                <a:spcPts val="0"/>
              </a:spcAft>
              <a:buClr>
                <a:srgbClr val="161234"/>
              </a:buClr>
              <a:buSzPts val="1000"/>
              <a:buChar char="●"/>
              <a:defRPr sz="1000">
                <a:solidFill>
                  <a:srgbClr val="161234"/>
                </a:solidFill>
              </a:defRPr>
            </a:lvl7pPr>
            <a:lvl8pPr indent="-292100" lvl="7" marL="3657600" algn="l">
              <a:lnSpc>
                <a:spcPct val="115000"/>
              </a:lnSpc>
              <a:spcBef>
                <a:spcPts val="1600"/>
              </a:spcBef>
              <a:spcAft>
                <a:spcPts val="0"/>
              </a:spcAft>
              <a:buClr>
                <a:srgbClr val="161234"/>
              </a:buClr>
              <a:buSzPts val="1000"/>
              <a:buChar char="○"/>
              <a:defRPr sz="1000">
                <a:solidFill>
                  <a:srgbClr val="161234"/>
                </a:solidFill>
              </a:defRPr>
            </a:lvl8pPr>
            <a:lvl9pPr indent="-292100" lvl="8" marL="4114800" algn="l">
              <a:lnSpc>
                <a:spcPct val="115000"/>
              </a:lnSpc>
              <a:spcBef>
                <a:spcPts val="1600"/>
              </a:spcBef>
              <a:spcAft>
                <a:spcPts val="1600"/>
              </a:spcAft>
              <a:buClr>
                <a:srgbClr val="161234"/>
              </a:buClr>
              <a:buSzPts val="1000"/>
              <a:buChar char="■"/>
              <a:defRPr sz="1000">
                <a:solidFill>
                  <a:srgbClr val="161234"/>
                </a:solidFill>
              </a:defRPr>
            </a:lvl9pPr>
          </a:lstStyle>
          <a:p/>
        </p:txBody>
      </p:sp>
      <p:sp>
        <p:nvSpPr>
          <p:cNvPr id="78" name="Google Shape;78;p24"/>
          <p:cNvSpPr txBox="1"/>
          <p:nvPr>
            <p:ph type="ctrTitle"/>
          </p:nvPr>
        </p:nvSpPr>
        <p:spPr>
          <a:xfrm>
            <a:off x="892325" y="644550"/>
            <a:ext cx="79401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000"/>
              <a:buFont typeface="Roboto"/>
              <a:buNone/>
              <a:defRPr b="0" sz="3000">
                <a:latin typeface="Roboto"/>
                <a:ea typeface="Roboto"/>
                <a:cs typeface="Roboto"/>
                <a:sym typeface="Roboto"/>
              </a:defRPr>
            </a:lvl1pPr>
            <a:lvl2pPr lvl="1" algn="l">
              <a:lnSpc>
                <a:spcPct val="100000"/>
              </a:lnSpc>
              <a:spcBef>
                <a:spcPts val="0"/>
              </a:spcBef>
              <a:spcAft>
                <a:spcPts val="0"/>
              </a:spcAft>
              <a:buSzPts val="5200"/>
              <a:buNone/>
              <a:defRPr sz="5200"/>
            </a:lvl2pPr>
            <a:lvl3pPr lvl="2" algn="l">
              <a:lnSpc>
                <a:spcPct val="100000"/>
              </a:lnSpc>
              <a:spcBef>
                <a:spcPts val="0"/>
              </a:spcBef>
              <a:spcAft>
                <a:spcPts val="0"/>
              </a:spcAft>
              <a:buSzPts val="5200"/>
              <a:buNone/>
              <a:defRPr sz="5200"/>
            </a:lvl3pPr>
            <a:lvl4pPr lvl="3" algn="l">
              <a:lnSpc>
                <a:spcPct val="100000"/>
              </a:lnSpc>
              <a:spcBef>
                <a:spcPts val="0"/>
              </a:spcBef>
              <a:spcAft>
                <a:spcPts val="0"/>
              </a:spcAft>
              <a:buSzPts val="5200"/>
              <a:buNone/>
              <a:defRPr sz="5200"/>
            </a:lvl4pPr>
            <a:lvl5pPr lvl="4" algn="l">
              <a:lnSpc>
                <a:spcPct val="100000"/>
              </a:lnSpc>
              <a:spcBef>
                <a:spcPts val="0"/>
              </a:spcBef>
              <a:spcAft>
                <a:spcPts val="0"/>
              </a:spcAft>
              <a:buSzPts val="5200"/>
              <a:buNone/>
              <a:defRPr sz="5200"/>
            </a:lvl5pPr>
            <a:lvl6pPr lvl="5" algn="l">
              <a:lnSpc>
                <a:spcPct val="100000"/>
              </a:lnSpc>
              <a:spcBef>
                <a:spcPts val="0"/>
              </a:spcBef>
              <a:spcAft>
                <a:spcPts val="0"/>
              </a:spcAft>
              <a:buSzPts val="5200"/>
              <a:buNone/>
              <a:defRPr sz="5200"/>
            </a:lvl6pPr>
            <a:lvl7pPr lvl="6" algn="l">
              <a:lnSpc>
                <a:spcPct val="100000"/>
              </a:lnSpc>
              <a:spcBef>
                <a:spcPts val="0"/>
              </a:spcBef>
              <a:spcAft>
                <a:spcPts val="0"/>
              </a:spcAft>
              <a:buSzPts val="5200"/>
              <a:buNone/>
              <a:defRPr sz="5200"/>
            </a:lvl7pPr>
            <a:lvl8pPr lvl="7" algn="l">
              <a:lnSpc>
                <a:spcPct val="100000"/>
              </a:lnSpc>
              <a:spcBef>
                <a:spcPts val="0"/>
              </a:spcBef>
              <a:spcAft>
                <a:spcPts val="0"/>
              </a:spcAft>
              <a:buSzPts val="5200"/>
              <a:buNone/>
              <a:defRPr sz="5200"/>
            </a:lvl8pPr>
            <a:lvl9pPr lvl="8" algn="l">
              <a:lnSpc>
                <a:spcPct val="100000"/>
              </a:lnSpc>
              <a:spcBef>
                <a:spcPts val="0"/>
              </a:spcBef>
              <a:spcAft>
                <a:spcPts val="0"/>
              </a:spcAft>
              <a:buSzPts val="5200"/>
              <a:buNone/>
              <a:defRPr sz="5200"/>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RESOURCES">
  <p:cSld name="TITLE_1_1_2_1_1_1">
    <p:bg>
      <p:bgPr>
        <a:solidFill>
          <a:schemeClr val="accent1"/>
        </a:solidFill>
      </p:bgPr>
    </p:bg>
    <p:spTree>
      <p:nvGrpSpPr>
        <p:cNvPr id="79" name="Shape 79"/>
        <p:cNvGrpSpPr/>
        <p:nvPr/>
      </p:nvGrpSpPr>
      <p:grpSpPr>
        <a:xfrm>
          <a:off x="0" y="0"/>
          <a:ext cx="0" cy="0"/>
          <a:chOff x="0" y="0"/>
          <a:chExt cx="0" cy="0"/>
        </a:xfrm>
      </p:grpSpPr>
      <p:sp>
        <p:nvSpPr>
          <p:cNvPr id="80" name="Google Shape;80;p25"/>
          <p:cNvSpPr/>
          <p:nvPr/>
        </p:nvSpPr>
        <p:spPr>
          <a:xfrm>
            <a:off x="-349375" y="1287500"/>
            <a:ext cx="6832200" cy="3607200"/>
          </a:xfrm>
          <a:prstGeom prst="rect">
            <a:avLst/>
          </a:prstGeom>
          <a:gradFill>
            <a:gsLst>
              <a:gs pos="0">
                <a:srgbClr val="052643"/>
              </a:gs>
              <a:gs pos="100000">
                <a:srgbClr val="041523"/>
              </a:gs>
            </a:gsLst>
            <a:path path="circle">
              <a:fillToRect b="50%" l="50%" r="50%" t="50%"/>
            </a:path>
            <a:tileRect/>
          </a:gra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 name="Google Shape;81;p25"/>
          <p:cNvSpPr txBox="1"/>
          <p:nvPr>
            <p:ph idx="1" type="body"/>
          </p:nvPr>
        </p:nvSpPr>
        <p:spPr>
          <a:xfrm>
            <a:off x="810000" y="1478150"/>
            <a:ext cx="8520600" cy="3416400"/>
          </a:xfrm>
          <a:prstGeom prst="rect">
            <a:avLst/>
          </a:prstGeom>
          <a:noFill/>
          <a:ln>
            <a:noFill/>
          </a:ln>
        </p:spPr>
        <p:txBody>
          <a:bodyPr anchorCtr="0" anchor="t" bIns="91425" lIns="91425" spcFirstLastPara="1" rIns="91425" wrap="square" tIns="91425">
            <a:noAutofit/>
          </a:bodyPr>
          <a:lstStyle>
            <a:lvl1pPr indent="-279400" lvl="0" marL="457200" algn="l">
              <a:lnSpc>
                <a:spcPct val="115000"/>
              </a:lnSpc>
              <a:spcBef>
                <a:spcPts val="0"/>
              </a:spcBef>
              <a:spcAft>
                <a:spcPts val="0"/>
              </a:spcAft>
              <a:buClr>
                <a:srgbClr val="1EFFC1"/>
              </a:buClr>
              <a:buSzPts val="800"/>
              <a:buChar char="●"/>
              <a:defRPr sz="800">
                <a:solidFill>
                  <a:srgbClr val="1EFFC1"/>
                </a:solidFill>
              </a:defRPr>
            </a:lvl1pPr>
            <a:lvl2pPr indent="-279400" lvl="1" marL="914400" algn="l">
              <a:lnSpc>
                <a:spcPct val="115000"/>
              </a:lnSpc>
              <a:spcBef>
                <a:spcPts val="1600"/>
              </a:spcBef>
              <a:spcAft>
                <a:spcPts val="0"/>
              </a:spcAft>
              <a:buClr>
                <a:srgbClr val="1EFFC1"/>
              </a:buClr>
              <a:buSzPts val="800"/>
              <a:buChar char="○"/>
              <a:defRPr sz="800">
                <a:solidFill>
                  <a:srgbClr val="1EFFC1"/>
                </a:solidFill>
              </a:defRPr>
            </a:lvl2pPr>
            <a:lvl3pPr indent="-279400" lvl="2" marL="1371600" algn="l">
              <a:lnSpc>
                <a:spcPct val="115000"/>
              </a:lnSpc>
              <a:spcBef>
                <a:spcPts val="1600"/>
              </a:spcBef>
              <a:spcAft>
                <a:spcPts val="0"/>
              </a:spcAft>
              <a:buClr>
                <a:srgbClr val="1EFFC1"/>
              </a:buClr>
              <a:buSzPts val="800"/>
              <a:buChar char="■"/>
              <a:defRPr sz="800">
                <a:solidFill>
                  <a:srgbClr val="1EFFC1"/>
                </a:solidFill>
              </a:defRPr>
            </a:lvl3pPr>
            <a:lvl4pPr indent="-279400" lvl="3" marL="1828800" algn="l">
              <a:lnSpc>
                <a:spcPct val="115000"/>
              </a:lnSpc>
              <a:spcBef>
                <a:spcPts val="1600"/>
              </a:spcBef>
              <a:spcAft>
                <a:spcPts val="0"/>
              </a:spcAft>
              <a:buClr>
                <a:srgbClr val="1EFFC1"/>
              </a:buClr>
              <a:buSzPts val="800"/>
              <a:buChar char="●"/>
              <a:defRPr sz="800">
                <a:solidFill>
                  <a:srgbClr val="1EFFC1"/>
                </a:solidFill>
              </a:defRPr>
            </a:lvl4pPr>
            <a:lvl5pPr indent="-279400" lvl="4" marL="2286000" algn="l">
              <a:lnSpc>
                <a:spcPct val="115000"/>
              </a:lnSpc>
              <a:spcBef>
                <a:spcPts val="1600"/>
              </a:spcBef>
              <a:spcAft>
                <a:spcPts val="0"/>
              </a:spcAft>
              <a:buClr>
                <a:srgbClr val="1EFFC1"/>
              </a:buClr>
              <a:buSzPts val="800"/>
              <a:buChar char="○"/>
              <a:defRPr sz="800">
                <a:solidFill>
                  <a:srgbClr val="1EFFC1"/>
                </a:solidFill>
              </a:defRPr>
            </a:lvl5pPr>
            <a:lvl6pPr indent="-279400" lvl="5" marL="2743200" algn="l">
              <a:lnSpc>
                <a:spcPct val="115000"/>
              </a:lnSpc>
              <a:spcBef>
                <a:spcPts val="1600"/>
              </a:spcBef>
              <a:spcAft>
                <a:spcPts val="0"/>
              </a:spcAft>
              <a:buClr>
                <a:srgbClr val="1EFFC1"/>
              </a:buClr>
              <a:buSzPts val="800"/>
              <a:buChar char="■"/>
              <a:defRPr sz="800">
                <a:solidFill>
                  <a:srgbClr val="1EFFC1"/>
                </a:solidFill>
              </a:defRPr>
            </a:lvl6pPr>
            <a:lvl7pPr indent="-279400" lvl="6" marL="3200400" algn="l">
              <a:lnSpc>
                <a:spcPct val="115000"/>
              </a:lnSpc>
              <a:spcBef>
                <a:spcPts val="1600"/>
              </a:spcBef>
              <a:spcAft>
                <a:spcPts val="0"/>
              </a:spcAft>
              <a:buClr>
                <a:srgbClr val="1EFFC1"/>
              </a:buClr>
              <a:buSzPts val="800"/>
              <a:buChar char="●"/>
              <a:defRPr sz="800">
                <a:solidFill>
                  <a:srgbClr val="1EFFC1"/>
                </a:solidFill>
              </a:defRPr>
            </a:lvl7pPr>
            <a:lvl8pPr indent="-279400" lvl="7" marL="3657600" algn="l">
              <a:lnSpc>
                <a:spcPct val="115000"/>
              </a:lnSpc>
              <a:spcBef>
                <a:spcPts val="1600"/>
              </a:spcBef>
              <a:spcAft>
                <a:spcPts val="0"/>
              </a:spcAft>
              <a:buClr>
                <a:srgbClr val="1EFFC1"/>
              </a:buClr>
              <a:buSzPts val="800"/>
              <a:buChar char="○"/>
              <a:defRPr sz="800">
                <a:solidFill>
                  <a:srgbClr val="1EFFC1"/>
                </a:solidFill>
              </a:defRPr>
            </a:lvl8pPr>
            <a:lvl9pPr indent="-279400" lvl="8" marL="4114800" algn="l">
              <a:lnSpc>
                <a:spcPct val="115000"/>
              </a:lnSpc>
              <a:spcBef>
                <a:spcPts val="1600"/>
              </a:spcBef>
              <a:spcAft>
                <a:spcPts val="1600"/>
              </a:spcAft>
              <a:buClr>
                <a:srgbClr val="1EFFC1"/>
              </a:buClr>
              <a:buSzPts val="800"/>
              <a:buChar char="■"/>
              <a:defRPr sz="800">
                <a:solidFill>
                  <a:srgbClr val="1EFFC1"/>
                </a:solidFill>
              </a:defRPr>
            </a:lvl9pPr>
          </a:lstStyle>
          <a:p/>
        </p:txBody>
      </p:sp>
      <p:sp>
        <p:nvSpPr>
          <p:cNvPr id="82" name="Google Shape;82;p25"/>
          <p:cNvSpPr txBox="1"/>
          <p:nvPr>
            <p:ph type="ctrTitle"/>
          </p:nvPr>
        </p:nvSpPr>
        <p:spPr>
          <a:xfrm>
            <a:off x="892325" y="644550"/>
            <a:ext cx="79401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161234"/>
              </a:buClr>
              <a:buSzPts val="3000"/>
              <a:buFont typeface="Roboto"/>
              <a:buNone/>
              <a:defRPr b="0" sz="3000">
                <a:solidFill>
                  <a:srgbClr val="161234"/>
                </a:solidFill>
                <a:latin typeface="Roboto"/>
                <a:ea typeface="Roboto"/>
                <a:cs typeface="Roboto"/>
                <a:sym typeface="Roboto"/>
              </a:defRPr>
            </a:lvl1pPr>
            <a:lvl2pPr lvl="1" algn="l">
              <a:lnSpc>
                <a:spcPct val="100000"/>
              </a:lnSpc>
              <a:spcBef>
                <a:spcPts val="0"/>
              </a:spcBef>
              <a:spcAft>
                <a:spcPts val="0"/>
              </a:spcAft>
              <a:buClr>
                <a:srgbClr val="161234"/>
              </a:buClr>
              <a:buSzPts val="5200"/>
              <a:buNone/>
              <a:defRPr sz="5200">
                <a:solidFill>
                  <a:srgbClr val="161234"/>
                </a:solidFill>
              </a:defRPr>
            </a:lvl2pPr>
            <a:lvl3pPr lvl="2" algn="l">
              <a:lnSpc>
                <a:spcPct val="100000"/>
              </a:lnSpc>
              <a:spcBef>
                <a:spcPts val="0"/>
              </a:spcBef>
              <a:spcAft>
                <a:spcPts val="0"/>
              </a:spcAft>
              <a:buClr>
                <a:srgbClr val="161234"/>
              </a:buClr>
              <a:buSzPts val="5200"/>
              <a:buNone/>
              <a:defRPr sz="5200">
                <a:solidFill>
                  <a:srgbClr val="161234"/>
                </a:solidFill>
              </a:defRPr>
            </a:lvl3pPr>
            <a:lvl4pPr lvl="3" algn="l">
              <a:lnSpc>
                <a:spcPct val="100000"/>
              </a:lnSpc>
              <a:spcBef>
                <a:spcPts val="0"/>
              </a:spcBef>
              <a:spcAft>
                <a:spcPts val="0"/>
              </a:spcAft>
              <a:buClr>
                <a:srgbClr val="161234"/>
              </a:buClr>
              <a:buSzPts val="5200"/>
              <a:buNone/>
              <a:defRPr sz="5200">
                <a:solidFill>
                  <a:srgbClr val="161234"/>
                </a:solidFill>
              </a:defRPr>
            </a:lvl4pPr>
            <a:lvl5pPr lvl="4" algn="l">
              <a:lnSpc>
                <a:spcPct val="100000"/>
              </a:lnSpc>
              <a:spcBef>
                <a:spcPts val="0"/>
              </a:spcBef>
              <a:spcAft>
                <a:spcPts val="0"/>
              </a:spcAft>
              <a:buClr>
                <a:srgbClr val="161234"/>
              </a:buClr>
              <a:buSzPts val="5200"/>
              <a:buNone/>
              <a:defRPr sz="5200">
                <a:solidFill>
                  <a:srgbClr val="161234"/>
                </a:solidFill>
              </a:defRPr>
            </a:lvl5pPr>
            <a:lvl6pPr lvl="5" algn="l">
              <a:lnSpc>
                <a:spcPct val="100000"/>
              </a:lnSpc>
              <a:spcBef>
                <a:spcPts val="0"/>
              </a:spcBef>
              <a:spcAft>
                <a:spcPts val="0"/>
              </a:spcAft>
              <a:buClr>
                <a:srgbClr val="161234"/>
              </a:buClr>
              <a:buSzPts val="5200"/>
              <a:buNone/>
              <a:defRPr sz="5200">
                <a:solidFill>
                  <a:srgbClr val="161234"/>
                </a:solidFill>
              </a:defRPr>
            </a:lvl6pPr>
            <a:lvl7pPr lvl="6" algn="l">
              <a:lnSpc>
                <a:spcPct val="100000"/>
              </a:lnSpc>
              <a:spcBef>
                <a:spcPts val="0"/>
              </a:spcBef>
              <a:spcAft>
                <a:spcPts val="0"/>
              </a:spcAft>
              <a:buClr>
                <a:srgbClr val="161234"/>
              </a:buClr>
              <a:buSzPts val="5200"/>
              <a:buNone/>
              <a:defRPr sz="5200">
                <a:solidFill>
                  <a:srgbClr val="161234"/>
                </a:solidFill>
              </a:defRPr>
            </a:lvl7pPr>
            <a:lvl8pPr lvl="7" algn="l">
              <a:lnSpc>
                <a:spcPct val="100000"/>
              </a:lnSpc>
              <a:spcBef>
                <a:spcPts val="0"/>
              </a:spcBef>
              <a:spcAft>
                <a:spcPts val="0"/>
              </a:spcAft>
              <a:buClr>
                <a:srgbClr val="161234"/>
              </a:buClr>
              <a:buSzPts val="5200"/>
              <a:buNone/>
              <a:defRPr sz="5200">
                <a:solidFill>
                  <a:srgbClr val="161234"/>
                </a:solidFill>
              </a:defRPr>
            </a:lvl8pPr>
            <a:lvl9pPr lvl="8" algn="l">
              <a:lnSpc>
                <a:spcPct val="100000"/>
              </a:lnSpc>
              <a:spcBef>
                <a:spcPts val="0"/>
              </a:spcBef>
              <a:spcAft>
                <a:spcPts val="0"/>
              </a:spcAft>
              <a:buClr>
                <a:srgbClr val="161234"/>
              </a:buClr>
              <a:buSzPts val="5200"/>
              <a:buNone/>
              <a:defRPr sz="5200">
                <a:solidFill>
                  <a:srgbClr val="161234"/>
                </a:solidFill>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TEXT + IMAGE">
  <p:cSld name="TITLE_2">
    <p:bg>
      <p:bgPr>
        <a:gradFill>
          <a:gsLst>
            <a:gs pos="0">
              <a:srgbClr val="052643"/>
            </a:gs>
            <a:gs pos="100000">
              <a:srgbClr val="041523"/>
            </a:gs>
          </a:gsLst>
          <a:path path="circle">
            <a:fillToRect b="50%" l="50%" r="50%" t="50%"/>
          </a:path>
          <a:tileRect/>
        </a:gradFill>
      </p:bgPr>
    </p:bg>
    <p:spTree>
      <p:nvGrpSpPr>
        <p:cNvPr id="11" name="Shape 11"/>
        <p:cNvGrpSpPr/>
        <p:nvPr/>
      </p:nvGrpSpPr>
      <p:grpSpPr>
        <a:xfrm>
          <a:off x="0" y="0"/>
          <a:ext cx="0" cy="0"/>
          <a:chOff x="0" y="0"/>
          <a:chExt cx="0" cy="0"/>
        </a:xfrm>
      </p:grpSpPr>
      <p:sp>
        <p:nvSpPr>
          <p:cNvPr id="12" name="Google Shape;12;p14"/>
          <p:cNvSpPr txBox="1"/>
          <p:nvPr>
            <p:ph type="ctrTitle"/>
          </p:nvPr>
        </p:nvSpPr>
        <p:spPr>
          <a:xfrm>
            <a:off x="4893700" y="1737500"/>
            <a:ext cx="35304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3600"/>
              <a:buFont typeface="Roboto"/>
              <a:buNone/>
              <a:defRPr b="0" sz="3600">
                <a:latin typeface="Roboto"/>
                <a:ea typeface="Roboto"/>
                <a:cs typeface="Roboto"/>
                <a:sym typeface="Roboto"/>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13" name="Google Shape;13;p14"/>
          <p:cNvSpPr txBox="1"/>
          <p:nvPr>
            <p:ph idx="1" type="subTitle"/>
          </p:nvPr>
        </p:nvSpPr>
        <p:spPr>
          <a:xfrm>
            <a:off x="4893700" y="2746375"/>
            <a:ext cx="3457500" cy="1420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SzPts val="1100"/>
              <a:buNone/>
              <a:defRPr sz="1100"/>
            </a:lvl1pPr>
            <a:lvl2pPr lvl="1" algn="l">
              <a:lnSpc>
                <a:spcPct val="100000"/>
              </a:lnSpc>
              <a:spcBef>
                <a:spcPts val="0"/>
              </a:spcBef>
              <a:spcAft>
                <a:spcPts val="0"/>
              </a:spcAft>
              <a:buSzPts val="1200"/>
              <a:buFont typeface="Roboto Mono"/>
              <a:buNone/>
              <a:defRPr sz="1200">
                <a:latin typeface="Roboto Mono"/>
                <a:ea typeface="Roboto Mono"/>
                <a:cs typeface="Roboto Mono"/>
                <a:sym typeface="Roboto Mono"/>
              </a:defRPr>
            </a:lvl2pPr>
            <a:lvl3pPr lvl="2" algn="l">
              <a:lnSpc>
                <a:spcPct val="100000"/>
              </a:lnSpc>
              <a:spcBef>
                <a:spcPts val="0"/>
              </a:spcBef>
              <a:spcAft>
                <a:spcPts val="0"/>
              </a:spcAft>
              <a:buSzPts val="1200"/>
              <a:buFont typeface="Roboto Mono"/>
              <a:buNone/>
              <a:defRPr sz="1200">
                <a:latin typeface="Roboto Mono"/>
                <a:ea typeface="Roboto Mono"/>
                <a:cs typeface="Roboto Mono"/>
                <a:sym typeface="Roboto Mono"/>
              </a:defRPr>
            </a:lvl3pPr>
            <a:lvl4pPr lvl="3" algn="l">
              <a:lnSpc>
                <a:spcPct val="100000"/>
              </a:lnSpc>
              <a:spcBef>
                <a:spcPts val="0"/>
              </a:spcBef>
              <a:spcAft>
                <a:spcPts val="0"/>
              </a:spcAft>
              <a:buSzPts val="1200"/>
              <a:buFont typeface="Roboto Mono"/>
              <a:buNone/>
              <a:defRPr sz="1200">
                <a:latin typeface="Roboto Mono"/>
                <a:ea typeface="Roboto Mono"/>
                <a:cs typeface="Roboto Mono"/>
                <a:sym typeface="Roboto Mono"/>
              </a:defRPr>
            </a:lvl4pPr>
            <a:lvl5pPr lvl="4" algn="l">
              <a:lnSpc>
                <a:spcPct val="100000"/>
              </a:lnSpc>
              <a:spcBef>
                <a:spcPts val="0"/>
              </a:spcBef>
              <a:spcAft>
                <a:spcPts val="0"/>
              </a:spcAft>
              <a:buSzPts val="1200"/>
              <a:buFont typeface="Roboto Mono"/>
              <a:buNone/>
              <a:defRPr sz="1200">
                <a:latin typeface="Roboto Mono"/>
                <a:ea typeface="Roboto Mono"/>
                <a:cs typeface="Roboto Mono"/>
                <a:sym typeface="Roboto Mono"/>
              </a:defRPr>
            </a:lvl5pPr>
            <a:lvl6pPr lvl="5" algn="l">
              <a:lnSpc>
                <a:spcPct val="100000"/>
              </a:lnSpc>
              <a:spcBef>
                <a:spcPts val="0"/>
              </a:spcBef>
              <a:spcAft>
                <a:spcPts val="0"/>
              </a:spcAft>
              <a:buSzPts val="1200"/>
              <a:buFont typeface="Roboto Mono"/>
              <a:buNone/>
              <a:defRPr sz="1200">
                <a:latin typeface="Roboto Mono"/>
                <a:ea typeface="Roboto Mono"/>
                <a:cs typeface="Roboto Mono"/>
                <a:sym typeface="Roboto Mono"/>
              </a:defRPr>
            </a:lvl6pPr>
            <a:lvl7pPr lvl="6" algn="l">
              <a:lnSpc>
                <a:spcPct val="100000"/>
              </a:lnSpc>
              <a:spcBef>
                <a:spcPts val="0"/>
              </a:spcBef>
              <a:spcAft>
                <a:spcPts val="0"/>
              </a:spcAft>
              <a:buSzPts val="1200"/>
              <a:buFont typeface="Roboto Mono"/>
              <a:buNone/>
              <a:defRPr sz="1200">
                <a:latin typeface="Roboto Mono"/>
                <a:ea typeface="Roboto Mono"/>
                <a:cs typeface="Roboto Mono"/>
                <a:sym typeface="Roboto Mono"/>
              </a:defRPr>
            </a:lvl7pPr>
            <a:lvl8pPr lvl="7" algn="l">
              <a:lnSpc>
                <a:spcPct val="100000"/>
              </a:lnSpc>
              <a:spcBef>
                <a:spcPts val="0"/>
              </a:spcBef>
              <a:spcAft>
                <a:spcPts val="0"/>
              </a:spcAft>
              <a:buSzPts val="1200"/>
              <a:buFont typeface="Roboto Mono"/>
              <a:buNone/>
              <a:defRPr sz="1200">
                <a:latin typeface="Roboto Mono"/>
                <a:ea typeface="Roboto Mono"/>
                <a:cs typeface="Roboto Mono"/>
                <a:sym typeface="Roboto Mono"/>
              </a:defRPr>
            </a:lvl8pPr>
            <a:lvl9pPr lvl="8" algn="l">
              <a:lnSpc>
                <a:spcPct val="100000"/>
              </a:lnSpc>
              <a:spcBef>
                <a:spcPts val="0"/>
              </a:spcBef>
              <a:spcAft>
                <a:spcPts val="0"/>
              </a:spcAft>
              <a:buSzPts val="1200"/>
              <a:buFont typeface="Roboto Mono"/>
              <a:buNone/>
              <a:defRPr sz="1200">
                <a:latin typeface="Roboto Mono"/>
                <a:ea typeface="Roboto Mono"/>
                <a:cs typeface="Roboto Mono"/>
                <a:sym typeface="Roboto Mono"/>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IMAGE">
  <p:cSld name="TITLE_1_1_2_1">
    <p:bg>
      <p:bgPr>
        <a:gradFill>
          <a:gsLst>
            <a:gs pos="0">
              <a:srgbClr val="052643"/>
            </a:gs>
            <a:gs pos="100000">
              <a:srgbClr val="041523"/>
            </a:gs>
          </a:gsLst>
          <a:path path="circle">
            <a:fillToRect b="50%" l="50%" r="50%" t="50%"/>
          </a:path>
          <a:tileRect/>
        </a:gradFill>
      </p:bgPr>
    </p:bg>
    <p:spTree>
      <p:nvGrpSpPr>
        <p:cNvPr id="14" name="Shape 14"/>
        <p:cNvGrpSpPr/>
        <p:nvPr/>
      </p:nvGrpSpPr>
      <p:grpSpPr>
        <a:xfrm>
          <a:off x="0" y="0"/>
          <a:ext cx="0" cy="0"/>
          <a:chOff x="0" y="0"/>
          <a:chExt cx="0" cy="0"/>
        </a:xfrm>
      </p:grpSpPr>
      <p:sp>
        <p:nvSpPr>
          <p:cNvPr id="15" name="Google Shape;15;p15"/>
          <p:cNvSpPr txBox="1"/>
          <p:nvPr>
            <p:ph type="ctrTitle"/>
          </p:nvPr>
        </p:nvSpPr>
        <p:spPr>
          <a:xfrm>
            <a:off x="311700" y="644550"/>
            <a:ext cx="8520600" cy="60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Font typeface="Roboto"/>
              <a:buNone/>
              <a:defRPr b="0" sz="3000">
                <a:latin typeface="Roboto"/>
                <a:ea typeface="Roboto"/>
                <a:cs typeface="Roboto"/>
                <a:sym typeface="Roboto"/>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ANKS">
  <p:cSld name="TITLE_1_1_1_2_2_1_1">
    <p:bg>
      <p:bgPr>
        <a:gradFill>
          <a:gsLst>
            <a:gs pos="0">
              <a:srgbClr val="052643"/>
            </a:gs>
            <a:gs pos="100000">
              <a:srgbClr val="041523"/>
            </a:gs>
          </a:gsLst>
          <a:path path="circle">
            <a:fillToRect b="50%" l="50%" r="50%" t="50%"/>
          </a:path>
          <a:tileRect/>
        </a:gradFill>
      </p:bgPr>
    </p:bg>
    <p:spTree>
      <p:nvGrpSpPr>
        <p:cNvPr id="16" name="Shape 16"/>
        <p:cNvGrpSpPr/>
        <p:nvPr/>
      </p:nvGrpSpPr>
      <p:grpSpPr>
        <a:xfrm>
          <a:off x="0" y="0"/>
          <a:ext cx="0" cy="0"/>
          <a:chOff x="0" y="0"/>
          <a:chExt cx="0" cy="0"/>
        </a:xfrm>
      </p:grpSpPr>
      <p:sp>
        <p:nvSpPr>
          <p:cNvPr id="17" name="Google Shape;17;p16"/>
          <p:cNvSpPr/>
          <p:nvPr/>
        </p:nvSpPr>
        <p:spPr>
          <a:xfrm>
            <a:off x="3681325" y="543450"/>
            <a:ext cx="5803500" cy="4056600"/>
          </a:xfrm>
          <a:prstGeom prst="rect">
            <a:avLst/>
          </a:pr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1EFFC1"/>
              </a:solidFill>
              <a:latin typeface="Arial"/>
              <a:ea typeface="Arial"/>
              <a:cs typeface="Arial"/>
              <a:sym typeface="Arial"/>
            </a:endParaRPr>
          </a:p>
        </p:txBody>
      </p:sp>
      <p:sp>
        <p:nvSpPr>
          <p:cNvPr id="18" name="Google Shape;18;p16"/>
          <p:cNvSpPr txBox="1"/>
          <p:nvPr>
            <p:ph type="ctrTitle"/>
          </p:nvPr>
        </p:nvSpPr>
        <p:spPr>
          <a:xfrm>
            <a:off x="3986575" y="1429225"/>
            <a:ext cx="35781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rgbClr val="0E2A47"/>
              </a:buClr>
              <a:buSzPts val="3000"/>
              <a:buFont typeface="Roboto"/>
              <a:buNone/>
              <a:defRPr b="0" sz="3000">
                <a:solidFill>
                  <a:srgbClr val="0E2A47"/>
                </a:solidFill>
                <a:latin typeface="Roboto"/>
                <a:ea typeface="Roboto"/>
                <a:cs typeface="Roboto"/>
                <a:sym typeface="Roboto"/>
              </a:defRPr>
            </a:lvl1pPr>
            <a:lvl2pPr lvl="1" algn="ctr">
              <a:lnSpc>
                <a:spcPct val="100000"/>
              </a:lnSpc>
              <a:spcBef>
                <a:spcPts val="0"/>
              </a:spcBef>
              <a:spcAft>
                <a:spcPts val="0"/>
              </a:spcAft>
              <a:buClr>
                <a:srgbClr val="0E2A47"/>
              </a:buClr>
              <a:buSzPts val="5200"/>
              <a:buNone/>
              <a:defRPr sz="5200">
                <a:solidFill>
                  <a:srgbClr val="0E2A47"/>
                </a:solidFill>
              </a:defRPr>
            </a:lvl2pPr>
            <a:lvl3pPr lvl="2" algn="ctr">
              <a:lnSpc>
                <a:spcPct val="100000"/>
              </a:lnSpc>
              <a:spcBef>
                <a:spcPts val="0"/>
              </a:spcBef>
              <a:spcAft>
                <a:spcPts val="0"/>
              </a:spcAft>
              <a:buClr>
                <a:srgbClr val="0E2A47"/>
              </a:buClr>
              <a:buSzPts val="5200"/>
              <a:buNone/>
              <a:defRPr sz="5200">
                <a:solidFill>
                  <a:srgbClr val="0E2A47"/>
                </a:solidFill>
              </a:defRPr>
            </a:lvl3pPr>
            <a:lvl4pPr lvl="3" algn="ctr">
              <a:lnSpc>
                <a:spcPct val="100000"/>
              </a:lnSpc>
              <a:spcBef>
                <a:spcPts val="0"/>
              </a:spcBef>
              <a:spcAft>
                <a:spcPts val="0"/>
              </a:spcAft>
              <a:buClr>
                <a:srgbClr val="0E2A47"/>
              </a:buClr>
              <a:buSzPts val="5200"/>
              <a:buNone/>
              <a:defRPr sz="5200">
                <a:solidFill>
                  <a:srgbClr val="0E2A47"/>
                </a:solidFill>
              </a:defRPr>
            </a:lvl4pPr>
            <a:lvl5pPr lvl="4" algn="ctr">
              <a:lnSpc>
                <a:spcPct val="100000"/>
              </a:lnSpc>
              <a:spcBef>
                <a:spcPts val="0"/>
              </a:spcBef>
              <a:spcAft>
                <a:spcPts val="0"/>
              </a:spcAft>
              <a:buClr>
                <a:srgbClr val="0E2A47"/>
              </a:buClr>
              <a:buSzPts val="5200"/>
              <a:buNone/>
              <a:defRPr sz="5200">
                <a:solidFill>
                  <a:srgbClr val="0E2A47"/>
                </a:solidFill>
              </a:defRPr>
            </a:lvl5pPr>
            <a:lvl6pPr lvl="5" algn="ctr">
              <a:lnSpc>
                <a:spcPct val="100000"/>
              </a:lnSpc>
              <a:spcBef>
                <a:spcPts val="0"/>
              </a:spcBef>
              <a:spcAft>
                <a:spcPts val="0"/>
              </a:spcAft>
              <a:buClr>
                <a:srgbClr val="0E2A47"/>
              </a:buClr>
              <a:buSzPts val="5200"/>
              <a:buNone/>
              <a:defRPr sz="5200">
                <a:solidFill>
                  <a:srgbClr val="0E2A47"/>
                </a:solidFill>
              </a:defRPr>
            </a:lvl6pPr>
            <a:lvl7pPr lvl="6" algn="ctr">
              <a:lnSpc>
                <a:spcPct val="100000"/>
              </a:lnSpc>
              <a:spcBef>
                <a:spcPts val="0"/>
              </a:spcBef>
              <a:spcAft>
                <a:spcPts val="0"/>
              </a:spcAft>
              <a:buClr>
                <a:srgbClr val="0E2A47"/>
              </a:buClr>
              <a:buSzPts val="5200"/>
              <a:buNone/>
              <a:defRPr sz="5200">
                <a:solidFill>
                  <a:srgbClr val="0E2A47"/>
                </a:solidFill>
              </a:defRPr>
            </a:lvl7pPr>
            <a:lvl8pPr lvl="7" algn="ctr">
              <a:lnSpc>
                <a:spcPct val="100000"/>
              </a:lnSpc>
              <a:spcBef>
                <a:spcPts val="0"/>
              </a:spcBef>
              <a:spcAft>
                <a:spcPts val="0"/>
              </a:spcAft>
              <a:buClr>
                <a:srgbClr val="0E2A47"/>
              </a:buClr>
              <a:buSzPts val="5200"/>
              <a:buNone/>
              <a:defRPr sz="5200">
                <a:solidFill>
                  <a:srgbClr val="0E2A47"/>
                </a:solidFill>
              </a:defRPr>
            </a:lvl8pPr>
            <a:lvl9pPr lvl="8" algn="ctr">
              <a:lnSpc>
                <a:spcPct val="100000"/>
              </a:lnSpc>
              <a:spcBef>
                <a:spcPts val="0"/>
              </a:spcBef>
              <a:spcAft>
                <a:spcPts val="0"/>
              </a:spcAft>
              <a:buClr>
                <a:srgbClr val="0E2A47"/>
              </a:buClr>
              <a:buSzPts val="5200"/>
              <a:buNone/>
              <a:defRPr sz="5200">
                <a:solidFill>
                  <a:srgbClr val="0E2A47"/>
                </a:solidFill>
              </a:defRPr>
            </a:lvl9pPr>
          </a:lstStyle>
          <a:p/>
        </p:txBody>
      </p:sp>
      <p:sp>
        <p:nvSpPr>
          <p:cNvPr id="19" name="Google Shape;19;p16"/>
          <p:cNvSpPr txBox="1"/>
          <p:nvPr>
            <p:ph idx="1" type="subTitle"/>
          </p:nvPr>
        </p:nvSpPr>
        <p:spPr>
          <a:xfrm>
            <a:off x="3986575" y="2421700"/>
            <a:ext cx="4470900" cy="18774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rgbClr val="0E2A47"/>
              </a:buClr>
              <a:buSzPts val="1000"/>
              <a:buNone/>
              <a:defRPr sz="1000">
                <a:solidFill>
                  <a:srgbClr val="0E2A47"/>
                </a:solidFill>
              </a:defRPr>
            </a:lvl1pPr>
            <a:lvl2pPr lvl="1" algn="l">
              <a:lnSpc>
                <a:spcPct val="100000"/>
              </a:lnSpc>
              <a:spcBef>
                <a:spcPts val="0"/>
              </a:spcBef>
              <a:spcAft>
                <a:spcPts val="0"/>
              </a:spcAft>
              <a:buClr>
                <a:srgbClr val="0E2A47"/>
              </a:buClr>
              <a:buSzPts val="900"/>
              <a:buFont typeface="Roboto"/>
              <a:buNone/>
              <a:defRPr sz="900">
                <a:solidFill>
                  <a:srgbClr val="0E2A47"/>
                </a:solidFill>
                <a:latin typeface="Roboto"/>
                <a:ea typeface="Roboto"/>
                <a:cs typeface="Roboto"/>
                <a:sym typeface="Roboto"/>
              </a:defRPr>
            </a:lvl2pPr>
            <a:lvl3pPr lvl="2" algn="l">
              <a:lnSpc>
                <a:spcPct val="100000"/>
              </a:lnSpc>
              <a:spcBef>
                <a:spcPts val="0"/>
              </a:spcBef>
              <a:spcAft>
                <a:spcPts val="0"/>
              </a:spcAft>
              <a:buClr>
                <a:srgbClr val="0E2A47"/>
              </a:buClr>
              <a:buSzPts val="900"/>
              <a:buFont typeface="Roboto"/>
              <a:buNone/>
              <a:defRPr sz="900">
                <a:solidFill>
                  <a:srgbClr val="0E2A47"/>
                </a:solidFill>
                <a:latin typeface="Roboto"/>
                <a:ea typeface="Roboto"/>
                <a:cs typeface="Roboto"/>
                <a:sym typeface="Roboto"/>
              </a:defRPr>
            </a:lvl3pPr>
            <a:lvl4pPr lvl="3" algn="l">
              <a:lnSpc>
                <a:spcPct val="100000"/>
              </a:lnSpc>
              <a:spcBef>
                <a:spcPts val="0"/>
              </a:spcBef>
              <a:spcAft>
                <a:spcPts val="0"/>
              </a:spcAft>
              <a:buClr>
                <a:srgbClr val="0E2A47"/>
              </a:buClr>
              <a:buSzPts val="900"/>
              <a:buFont typeface="Roboto"/>
              <a:buNone/>
              <a:defRPr sz="900">
                <a:solidFill>
                  <a:srgbClr val="0E2A47"/>
                </a:solidFill>
                <a:latin typeface="Roboto"/>
                <a:ea typeface="Roboto"/>
                <a:cs typeface="Roboto"/>
                <a:sym typeface="Roboto"/>
              </a:defRPr>
            </a:lvl4pPr>
            <a:lvl5pPr lvl="4" algn="l">
              <a:lnSpc>
                <a:spcPct val="100000"/>
              </a:lnSpc>
              <a:spcBef>
                <a:spcPts val="0"/>
              </a:spcBef>
              <a:spcAft>
                <a:spcPts val="0"/>
              </a:spcAft>
              <a:buClr>
                <a:srgbClr val="0E2A47"/>
              </a:buClr>
              <a:buSzPts val="900"/>
              <a:buFont typeface="Roboto"/>
              <a:buNone/>
              <a:defRPr sz="900">
                <a:solidFill>
                  <a:srgbClr val="0E2A47"/>
                </a:solidFill>
                <a:latin typeface="Roboto"/>
                <a:ea typeface="Roboto"/>
                <a:cs typeface="Roboto"/>
                <a:sym typeface="Roboto"/>
              </a:defRPr>
            </a:lvl5pPr>
            <a:lvl6pPr lvl="5" algn="l">
              <a:lnSpc>
                <a:spcPct val="100000"/>
              </a:lnSpc>
              <a:spcBef>
                <a:spcPts val="0"/>
              </a:spcBef>
              <a:spcAft>
                <a:spcPts val="0"/>
              </a:spcAft>
              <a:buClr>
                <a:srgbClr val="0E2A47"/>
              </a:buClr>
              <a:buSzPts val="900"/>
              <a:buFont typeface="Roboto"/>
              <a:buNone/>
              <a:defRPr sz="900">
                <a:solidFill>
                  <a:srgbClr val="0E2A47"/>
                </a:solidFill>
                <a:latin typeface="Roboto"/>
                <a:ea typeface="Roboto"/>
                <a:cs typeface="Roboto"/>
                <a:sym typeface="Roboto"/>
              </a:defRPr>
            </a:lvl6pPr>
            <a:lvl7pPr lvl="6" algn="l">
              <a:lnSpc>
                <a:spcPct val="100000"/>
              </a:lnSpc>
              <a:spcBef>
                <a:spcPts val="0"/>
              </a:spcBef>
              <a:spcAft>
                <a:spcPts val="0"/>
              </a:spcAft>
              <a:buClr>
                <a:srgbClr val="0E2A47"/>
              </a:buClr>
              <a:buSzPts val="900"/>
              <a:buFont typeface="Roboto"/>
              <a:buNone/>
              <a:defRPr sz="900">
                <a:solidFill>
                  <a:srgbClr val="0E2A47"/>
                </a:solidFill>
                <a:latin typeface="Roboto"/>
                <a:ea typeface="Roboto"/>
                <a:cs typeface="Roboto"/>
                <a:sym typeface="Roboto"/>
              </a:defRPr>
            </a:lvl7pPr>
            <a:lvl8pPr lvl="7" algn="l">
              <a:lnSpc>
                <a:spcPct val="100000"/>
              </a:lnSpc>
              <a:spcBef>
                <a:spcPts val="0"/>
              </a:spcBef>
              <a:spcAft>
                <a:spcPts val="0"/>
              </a:spcAft>
              <a:buClr>
                <a:srgbClr val="0E2A47"/>
              </a:buClr>
              <a:buSzPts val="900"/>
              <a:buFont typeface="Roboto"/>
              <a:buNone/>
              <a:defRPr sz="900">
                <a:solidFill>
                  <a:srgbClr val="0E2A47"/>
                </a:solidFill>
                <a:latin typeface="Roboto"/>
                <a:ea typeface="Roboto"/>
                <a:cs typeface="Roboto"/>
                <a:sym typeface="Roboto"/>
              </a:defRPr>
            </a:lvl8pPr>
            <a:lvl9pPr lvl="8" algn="l">
              <a:lnSpc>
                <a:spcPct val="100000"/>
              </a:lnSpc>
              <a:spcBef>
                <a:spcPts val="0"/>
              </a:spcBef>
              <a:spcAft>
                <a:spcPts val="0"/>
              </a:spcAft>
              <a:buClr>
                <a:srgbClr val="0E2A47"/>
              </a:buClr>
              <a:buSzPts val="900"/>
              <a:buFont typeface="Roboto"/>
              <a:buNone/>
              <a:defRPr sz="900">
                <a:solidFill>
                  <a:srgbClr val="0E2A47"/>
                </a:solidFill>
                <a:latin typeface="Roboto"/>
                <a:ea typeface="Roboto"/>
                <a:cs typeface="Roboto"/>
                <a:sym typeface="Roboto"/>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ABLE OF CONTENT">
  <p:cSld name="TITLE_1">
    <p:bg>
      <p:bgPr>
        <a:gradFill>
          <a:gsLst>
            <a:gs pos="0">
              <a:srgbClr val="052643"/>
            </a:gs>
            <a:gs pos="100000">
              <a:srgbClr val="041523"/>
            </a:gs>
          </a:gsLst>
          <a:path path="circle">
            <a:fillToRect b="50%" l="50%" r="50%" t="50%"/>
          </a:path>
          <a:tileRect/>
        </a:gradFill>
      </p:bgPr>
    </p:bg>
    <p:spTree>
      <p:nvGrpSpPr>
        <p:cNvPr id="20" name="Shape 20"/>
        <p:cNvGrpSpPr/>
        <p:nvPr/>
      </p:nvGrpSpPr>
      <p:grpSpPr>
        <a:xfrm>
          <a:off x="0" y="0"/>
          <a:ext cx="0" cy="0"/>
          <a:chOff x="0" y="0"/>
          <a:chExt cx="0" cy="0"/>
        </a:xfrm>
      </p:grpSpPr>
      <p:sp>
        <p:nvSpPr>
          <p:cNvPr id="21" name="Google Shape;21;p17"/>
          <p:cNvSpPr txBox="1"/>
          <p:nvPr>
            <p:ph type="ctrTitle"/>
          </p:nvPr>
        </p:nvSpPr>
        <p:spPr>
          <a:xfrm>
            <a:off x="311700" y="644550"/>
            <a:ext cx="8520600" cy="60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Font typeface="Roboto"/>
              <a:buNone/>
              <a:defRPr b="0" sz="3000">
                <a:latin typeface="Roboto"/>
                <a:ea typeface="Roboto"/>
                <a:cs typeface="Roboto"/>
                <a:sym typeface="Roboto"/>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
        <p:nvSpPr>
          <p:cNvPr id="22" name="Google Shape;22;p17"/>
          <p:cNvSpPr txBox="1"/>
          <p:nvPr>
            <p:ph idx="1" type="subTitle"/>
          </p:nvPr>
        </p:nvSpPr>
        <p:spPr>
          <a:xfrm>
            <a:off x="6411225" y="2121900"/>
            <a:ext cx="1889400" cy="50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900"/>
              <a:buNone/>
              <a:defRPr sz="900">
                <a:solidFill>
                  <a:schemeClr val="accent1"/>
                </a:solidFill>
              </a:defRPr>
            </a:lvl1pPr>
            <a:lvl2pPr lvl="1" algn="ctr">
              <a:lnSpc>
                <a:spcPct val="100000"/>
              </a:lnSpc>
              <a:spcBef>
                <a:spcPts val="0"/>
              </a:spcBef>
              <a:spcAft>
                <a:spcPts val="0"/>
              </a:spcAft>
              <a:buClr>
                <a:schemeClr val="accent1"/>
              </a:buClr>
              <a:buSzPts val="900"/>
              <a:buNone/>
              <a:defRPr sz="900">
                <a:solidFill>
                  <a:schemeClr val="accent1"/>
                </a:solidFill>
              </a:defRPr>
            </a:lvl2pPr>
            <a:lvl3pPr lvl="2" algn="ctr">
              <a:lnSpc>
                <a:spcPct val="100000"/>
              </a:lnSpc>
              <a:spcBef>
                <a:spcPts val="0"/>
              </a:spcBef>
              <a:spcAft>
                <a:spcPts val="0"/>
              </a:spcAft>
              <a:buClr>
                <a:schemeClr val="accent1"/>
              </a:buClr>
              <a:buSzPts val="900"/>
              <a:buNone/>
              <a:defRPr sz="900">
                <a:solidFill>
                  <a:schemeClr val="accent1"/>
                </a:solidFill>
              </a:defRPr>
            </a:lvl3pPr>
            <a:lvl4pPr lvl="3" algn="ctr">
              <a:lnSpc>
                <a:spcPct val="100000"/>
              </a:lnSpc>
              <a:spcBef>
                <a:spcPts val="0"/>
              </a:spcBef>
              <a:spcAft>
                <a:spcPts val="0"/>
              </a:spcAft>
              <a:buClr>
                <a:schemeClr val="accent1"/>
              </a:buClr>
              <a:buSzPts val="900"/>
              <a:buNone/>
              <a:defRPr sz="900">
                <a:solidFill>
                  <a:schemeClr val="accent1"/>
                </a:solidFill>
              </a:defRPr>
            </a:lvl4pPr>
            <a:lvl5pPr lvl="4" algn="ctr">
              <a:lnSpc>
                <a:spcPct val="100000"/>
              </a:lnSpc>
              <a:spcBef>
                <a:spcPts val="0"/>
              </a:spcBef>
              <a:spcAft>
                <a:spcPts val="0"/>
              </a:spcAft>
              <a:buClr>
                <a:schemeClr val="accent1"/>
              </a:buClr>
              <a:buSzPts val="900"/>
              <a:buNone/>
              <a:defRPr sz="900">
                <a:solidFill>
                  <a:schemeClr val="accent1"/>
                </a:solidFill>
              </a:defRPr>
            </a:lvl5pPr>
            <a:lvl6pPr lvl="5" algn="ctr">
              <a:lnSpc>
                <a:spcPct val="100000"/>
              </a:lnSpc>
              <a:spcBef>
                <a:spcPts val="0"/>
              </a:spcBef>
              <a:spcAft>
                <a:spcPts val="0"/>
              </a:spcAft>
              <a:buClr>
                <a:schemeClr val="accent1"/>
              </a:buClr>
              <a:buSzPts val="900"/>
              <a:buNone/>
              <a:defRPr sz="900">
                <a:solidFill>
                  <a:schemeClr val="accent1"/>
                </a:solidFill>
              </a:defRPr>
            </a:lvl6pPr>
            <a:lvl7pPr lvl="6" algn="ctr">
              <a:lnSpc>
                <a:spcPct val="100000"/>
              </a:lnSpc>
              <a:spcBef>
                <a:spcPts val="0"/>
              </a:spcBef>
              <a:spcAft>
                <a:spcPts val="0"/>
              </a:spcAft>
              <a:buClr>
                <a:schemeClr val="accent1"/>
              </a:buClr>
              <a:buSzPts val="900"/>
              <a:buNone/>
              <a:defRPr sz="900">
                <a:solidFill>
                  <a:schemeClr val="accent1"/>
                </a:solidFill>
              </a:defRPr>
            </a:lvl7pPr>
            <a:lvl8pPr lvl="7" algn="ctr">
              <a:lnSpc>
                <a:spcPct val="100000"/>
              </a:lnSpc>
              <a:spcBef>
                <a:spcPts val="0"/>
              </a:spcBef>
              <a:spcAft>
                <a:spcPts val="0"/>
              </a:spcAft>
              <a:buClr>
                <a:schemeClr val="accent1"/>
              </a:buClr>
              <a:buSzPts val="900"/>
              <a:buNone/>
              <a:defRPr sz="900">
                <a:solidFill>
                  <a:schemeClr val="accent1"/>
                </a:solidFill>
              </a:defRPr>
            </a:lvl8pPr>
            <a:lvl9pPr lvl="8" algn="ctr">
              <a:lnSpc>
                <a:spcPct val="100000"/>
              </a:lnSpc>
              <a:spcBef>
                <a:spcPts val="0"/>
              </a:spcBef>
              <a:spcAft>
                <a:spcPts val="0"/>
              </a:spcAft>
              <a:buClr>
                <a:schemeClr val="accent1"/>
              </a:buClr>
              <a:buSzPts val="900"/>
              <a:buNone/>
              <a:defRPr sz="900">
                <a:solidFill>
                  <a:schemeClr val="accent1"/>
                </a:solidFill>
              </a:defRPr>
            </a:lvl9pPr>
          </a:lstStyle>
          <a:p/>
        </p:txBody>
      </p:sp>
      <p:sp>
        <p:nvSpPr>
          <p:cNvPr id="23" name="Google Shape;23;p17"/>
          <p:cNvSpPr txBox="1"/>
          <p:nvPr>
            <p:ph idx="2" type="title"/>
          </p:nvPr>
        </p:nvSpPr>
        <p:spPr>
          <a:xfrm>
            <a:off x="5167125" y="1901250"/>
            <a:ext cx="1176900" cy="606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1pPr>
            <a:lvl2pPr lvl="1"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2pPr>
            <a:lvl3pPr lvl="2"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3pPr>
            <a:lvl4pPr lvl="3"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4pPr>
            <a:lvl5pPr lvl="4"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5pPr>
            <a:lvl6pPr lvl="5"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6pPr>
            <a:lvl7pPr lvl="6"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7pPr>
            <a:lvl8pPr lvl="7"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8pPr>
            <a:lvl9pPr lvl="8"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9pPr>
          </a:lstStyle>
          <a:p/>
        </p:txBody>
      </p:sp>
      <p:sp>
        <p:nvSpPr>
          <p:cNvPr id="24" name="Google Shape;24;p17"/>
          <p:cNvSpPr txBox="1"/>
          <p:nvPr>
            <p:ph idx="3" type="subTitle"/>
          </p:nvPr>
        </p:nvSpPr>
        <p:spPr>
          <a:xfrm>
            <a:off x="6411225" y="3046600"/>
            <a:ext cx="1889400" cy="50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900"/>
              <a:buNone/>
              <a:defRPr sz="900">
                <a:solidFill>
                  <a:schemeClr val="accent1"/>
                </a:solidFill>
              </a:defRPr>
            </a:lvl1pPr>
            <a:lvl2pPr lvl="1" algn="ctr">
              <a:lnSpc>
                <a:spcPct val="100000"/>
              </a:lnSpc>
              <a:spcBef>
                <a:spcPts val="0"/>
              </a:spcBef>
              <a:spcAft>
                <a:spcPts val="0"/>
              </a:spcAft>
              <a:buClr>
                <a:schemeClr val="accent1"/>
              </a:buClr>
              <a:buSzPts val="900"/>
              <a:buNone/>
              <a:defRPr sz="900">
                <a:solidFill>
                  <a:schemeClr val="accent1"/>
                </a:solidFill>
              </a:defRPr>
            </a:lvl2pPr>
            <a:lvl3pPr lvl="2" algn="ctr">
              <a:lnSpc>
                <a:spcPct val="100000"/>
              </a:lnSpc>
              <a:spcBef>
                <a:spcPts val="0"/>
              </a:spcBef>
              <a:spcAft>
                <a:spcPts val="0"/>
              </a:spcAft>
              <a:buClr>
                <a:schemeClr val="accent1"/>
              </a:buClr>
              <a:buSzPts val="900"/>
              <a:buNone/>
              <a:defRPr sz="900">
                <a:solidFill>
                  <a:schemeClr val="accent1"/>
                </a:solidFill>
              </a:defRPr>
            </a:lvl3pPr>
            <a:lvl4pPr lvl="3" algn="ctr">
              <a:lnSpc>
                <a:spcPct val="100000"/>
              </a:lnSpc>
              <a:spcBef>
                <a:spcPts val="0"/>
              </a:spcBef>
              <a:spcAft>
                <a:spcPts val="0"/>
              </a:spcAft>
              <a:buClr>
                <a:schemeClr val="accent1"/>
              </a:buClr>
              <a:buSzPts val="900"/>
              <a:buNone/>
              <a:defRPr sz="900">
                <a:solidFill>
                  <a:schemeClr val="accent1"/>
                </a:solidFill>
              </a:defRPr>
            </a:lvl4pPr>
            <a:lvl5pPr lvl="4" algn="ctr">
              <a:lnSpc>
                <a:spcPct val="100000"/>
              </a:lnSpc>
              <a:spcBef>
                <a:spcPts val="0"/>
              </a:spcBef>
              <a:spcAft>
                <a:spcPts val="0"/>
              </a:spcAft>
              <a:buClr>
                <a:schemeClr val="accent1"/>
              </a:buClr>
              <a:buSzPts val="900"/>
              <a:buNone/>
              <a:defRPr sz="900">
                <a:solidFill>
                  <a:schemeClr val="accent1"/>
                </a:solidFill>
              </a:defRPr>
            </a:lvl5pPr>
            <a:lvl6pPr lvl="5" algn="ctr">
              <a:lnSpc>
                <a:spcPct val="100000"/>
              </a:lnSpc>
              <a:spcBef>
                <a:spcPts val="0"/>
              </a:spcBef>
              <a:spcAft>
                <a:spcPts val="0"/>
              </a:spcAft>
              <a:buClr>
                <a:schemeClr val="accent1"/>
              </a:buClr>
              <a:buSzPts val="900"/>
              <a:buNone/>
              <a:defRPr sz="900">
                <a:solidFill>
                  <a:schemeClr val="accent1"/>
                </a:solidFill>
              </a:defRPr>
            </a:lvl6pPr>
            <a:lvl7pPr lvl="6" algn="ctr">
              <a:lnSpc>
                <a:spcPct val="100000"/>
              </a:lnSpc>
              <a:spcBef>
                <a:spcPts val="0"/>
              </a:spcBef>
              <a:spcAft>
                <a:spcPts val="0"/>
              </a:spcAft>
              <a:buClr>
                <a:schemeClr val="accent1"/>
              </a:buClr>
              <a:buSzPts val="900"/>
              <a:buNone/>
              <a:defRPr sz="900">
                <a:solidFill>
                  <a:schemeClr val="accent1"/>
                </a:solidFill>
              </a:defRPr>
            </a:lvl7pPr>
            <a:lvl8pPr lvl="7" algn="ctr">
              <a:lnSpc>
                <a:spcPct val="100000"/>
              </a:lnSpc>
              <a:spcBef>
                <a:spcPts val="0"/>
              </a:spcBef>
              <a:spcAft>
                <a:spcPts val="0"/>
              </a:spcAft>
              <a:buClr>
                <a:schemeClr val="accent1"/>
              </a:buClr>
              <a:buSzPts val="900"/>
              <a:buNone/>
              <a:defRPr sz="900">
                <a:solidFill>
                  <a:schemeClr val="accent1"/>
                </a:solidFill>
              </a:defRPr>
            </a:lvl8pPr>
            <a:lvl9pPr lvl="8" algn="ctr">
              <a:lnSpc>
                <a:spcPct val="100000"/>
              </a:lnSpc>
              <a:spcBef>
                <a:spcPts val="0"/>
              </a:spcBef>
              <a:spcAft>
                <a:spcPts val="0"/>
              </a:spcAft>
              <a:buClr>
                <a:schemeClr val="accent1"/>
              </a:buClr>
              <a:buSzPts val="900"/>
              <a:buNone/>
              <a:defRPr sz="900">
                <a:solidFill>
                  <a:schemeClr val="accent1"/>
                </a:solidFill>
              </a:defRPr>
            </a:lvl9pPr>
          </a:lstStyle>
          <a:p/>
        </p:txBody>
      </p:sp>
      <p:sp>
        <p:nvSpPr>
          <p:cNvPr id="25" name="Google Shape;25;p17"/>
          <p:cNvSpPr txBox="1"/>
          <p:nvPr>
            <p:ph idx="4" type="title"/>
          </p:nvPr>
        </p:nvSpPr>
        <p:spPr>
          <a:xfrm>
            <a:off x="5167125" y="2797975"/>
            <a:ext cx="1176900" cy="606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1pPr>
            <a:lvl2pPr lvl="1"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2pPr>
            <a:lvl3pPr lvl="2"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3pPr>
            <a:lvl4pPr lvl="3"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4pPr>
            <a:lvl5pPr lvl="4"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5pPr>
            <a:lvl6pPr lvl="5"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6pPr>
            <a:lvl7pPr lvl="6"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7pPr>
            <a:lvl8pPr lvl="7"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8pPr>
            <a:lvl9pPr lvl="8"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9pPr>
          </a:lstStyle>
          <a:p/>
        </p:txBody>
      </p:sp>
      <p:sp>
        <p:nvSpPr>
          <p:cNvPr id="26" name="Google Shape;26;p17"/>
          <p:cNvSpPr txBox="1"/>
          <p:nvPr>
            <p:ph idx="5" type="subTitle"/>
          </p:nvPr>
        </p:nvSpPr>
        <p:spPr>
          <a:xfrm>
            <a:off x="6411225" y="3935450"/>
            <a:ext cx="1889400" cy="502500"/>
          </a:xfrm>
          <a:prstGeom prst="rect">
            <a:avLst/>
          </a:prstGeom>
          <a:noFill/>
          <a:ln>
            <a:noFill/>
          </a:ln>
        </p:spPr>
        <p:txBody>
          <a:bodyPr anchorCtr="0" anchor="t" bIns="91425" lIns="91425" spcFirstLastPara="1" rIns="91425" wrap="square" tIns="91425">
            <a:noAutofit/>
          </a:bodyPr>
          <a:lstStyle>
            <a:lvl1pPr lvl="0" algn="l">
              <a:lnSpc>
                <a:spcPct val="100000"/>
              </a:lnSpc>
              <a:spcBef>
                <a:spcPts val="0"/>
              </a:spcBef>
              <a:spcAft>
                <a:spcPts val="0"/>
              </a:spcAft>
              <a:buClr>
                <a:schemeClr val="accent1"/>
              </a:buClr>
              <a:buSzPts val="900"/>
              <a:buNone/>
              <a:defRPr sz="900">
                <a:solidFill>
                  <a:schemeClr val="accent1"/>
                </a:solidFill>
              </a:defRPr>
            </a:lvl1pPr>
            <a:lvl2pPr lvl="1" algn="ctr">
              <a:lnSpc>
                <a:spcPct val="100000"/>
              </a:lnSpc>
              <a:spcBef>
                <a:spcPts val="0"/>
              </a:spcBef>
              <a:spcAft>
                <a:spcPts val="0"/>
              </a:spcAft>
              <a:buClr>
                <a:schemeClr val="accent1"/>
              </a:buClr>
              <a:buSzPts val="900"/>
              <a:buNone/>
              <a:defRPr sz="900">
                <a:solidFill>
                  <a:schemeClr val="accent1"/>
                </a:solidFill>
              </a:defRPr>
            </a:lvl2pPr>
            <a:lvl3pPr lvl="2" algn="ctr">
              <a:lnSpc>
                <a:spcPct val="100000"/>
              </a:lnSpc>
              <a:spcBef>
                <a:spcPts val="0"/>
              </a:spcBef>
              <a:spcAft>
                <a:spcPts val="0"/>
              </a:spcAft>
              <a:buClr>
                <a:schemeClr val="accent1"/>
              </a:buClr>
              <a:buSzPts val="900"/>
              <a:buNone/>
              <a:defRPr sz="900">
                <a:solidFill>
                  <a:schemeClr val="accent1"/>
                </a:solidFill>
              </a:defRPr>
            </a:lvl3pPr>
            <a:lvl4pPr lvl="3" algn="ctr">
              <a:lnSpc>
                <a:spcPct val="100000"/>
              </a:lnSpc>
              <a:spcBef>
                <a:spcPts val="0"/>
              </a:spcBef>
              <a:spcAft>
                <a:spcPts val="0"/>
              </a:spcAft>
              <a:buClr>
                <a:schemeClr val="accent1"/>
              </a:buClr>
              <a:buSzPts val="900"/>
              <a:buNone/>
              <a:defRPr sz="900">
                <a:solidFill>
                  <a:schemeClr val="accent1"/>
                </a:solidFill>
              </a:defRPr>
            </a:lvl4pPr>
            <a:lvl5pPr lvl="4" algn="ctr">
              <a:lnSpc>
                <a:spcPct val="100000"/>
              </a:lnSpc>
              <a:spcBef>
                <a:spcPts val="0"/>
              </a:spcBef>
              <a:spcAft>
                <a:spcPts val="0"/>
              </a:spcAft>
              <a:buClr>
                <a:schemeClr val="accent1"/>
              </a:buClr>
              <a:buSzPts val="900"/>
              <a:buNone/>
              <a:defRPr sz="900">
                <a:solidFill>
                  <a:schemeClr val="accent1"/>
                </a:solidFill>
              </a:defRPr>
            </a:lvl5pPr>
            <a:lvl6pPr lvl="5" algn="ctr">
              <a:lnSpc>
                <a:spcPct val="100000"/>
              </a:lnSpc>
              <a:spcBef>
                <a:spcPts val="0"/>
              </a:spcBef>
              <a:spcAft>
                <a:spcPts val="0"/>
              </a:spcAft>
              <a:buClr>
                <a:schemeClr val="accent1"/>
              </a:buClr>
              <a:buSzPts val="900"/>
              <a:buNone/>
              <a:defRPr sz="900">
                <a:solidFill>
                  <a:schemeClr val="accent1"/>
                </a:solidFill>
              </a:defRPr>
            </a:lvl6pPr>
            <a:lvl7pPr lvl="6" algn="ctr">
              <a:lnSpc>
                <a:spcPct val="100000"/>
              </a:lnSpc>
              <a:spcBef>
                <a:spcPts val="0"/>
              </a:spcBef>
              <a:spcAft>
                <a:spcPts val="0"/>
              </a:spcAft>
              <a:buClr>
                <a:schemeClr val="accent1"/>
              </a:buClr>
              <a:buSzPts val="900"/>
              <a:buNone/>
              <a:defRPr sz="900">
                <a:solidFill>
                  <a:schemeClr val="accent1"/>
                </a:solidFill>
              </a:defRPr>
            </a:lvl7pPr>
            <a:lvl8pPr lvl="7" algn="ctr">
              <a:lnSpc>
                <a:spcPct val="100000"/>
              </a:lnSpc>
              <a:spcBef>
                <a:spcPts val="0"/>
              </a:spcBef>
              <a:spcAft>
                <a:spcPts val="0"/>
              </a:spcAft>
              <a:buClr>
                <a:schemeClr val="accent1"/>
              </a:buClr>
              <a:buSzPts val="900"/>
              <a:buNone/>
              <a:defRPr sz="900">
                <a:solidFill>
                  <a:schemeClr val="accent1"/>
                </a:solidFill>
              </a:defRPr>
            </a:lvl8pPr>
            <a:lvl9pPr lvl="8" algn="ctr">
              <a:lnSpc>
                <a:spcPct val="100000"/>
              </a:lnSpc>
              <a:spcBef>
                <a:spcPts val="0"/>
              </a:spcBef>
              <a:spcAft>
                <a:spcPts val="0"/>
              </a:spcAft>
              <a:buClr>
                <a:schemeClr val="accent1"/>
              </a:buClr>
              <a:buSzPts val="900"/>
              <a:buNone/>
              <a:defRPr sz="900">
                <a:solidFill>
                  <a:schemeClr val="accent1"/>
                </a:solidFill>
              </a:defRPr>
            </a:lvl9pPr>
          </a:lstStyle>
          <a:p/>
        </p:txBody>
      </p:sp>
      <p:sp>
        <p:nvSpPr>
          <p:cNvPr id="27" name="Google Shape;27;p17"/>
          <p:cNvSpPr txBox="1"/>
          <p:nvPr>
            <p:ph idx="6" type="title"/>
          </p:nvPr>
        </p:nvSpPr>
        <p:spPr>
          <a:xfrm>
            <a:off x="5167125" y="3694700"/>
            <a:ext cx="1176900" cy="606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1pPr>
            <a:lvl2pPr lvl="1"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2pPr>
            <a:lvl3pPr lvl="2"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3pPr>
            <a:lvl4pPr lvl="3"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4pPr>
            <a:lvl5pPr lvl="4"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5pPr>
            <a:lvl6pPr lvl="5"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6pPr>
            <a:lvl7pPr lvl="6"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7pPr>
            <a:lvl8pPr lvl="7"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8pPr>
            <a:lvl9pPr lvl="8" algn="r">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9pPr>
          </a:lstStyle>
          <a:p/>
        </p:txBody>
      </p:sp>
      <p:sp>
        <p:nvSpPr>
          <p:cNvPr id="28" name="Google Shape;28;p17"/>
          <p:cNvSpPr txBox="1"/>
          <p:nvPr>
            <p:ph idx="7" type="subTitle"/>
          </p:nvPr>
        </p:nvSpPr>
        <p:spPr>
          <a:xfrm>
            <a:off x="725750" y="2121900"/>
            <a:ext cx="2010000" cy="502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1"/>
              </a:buClr>
              <a:buSzPts val="900"/>
              <a:buNone/>
              <a:defRPr sz="900">
                <a:solidFill>
                  <a:schemeClr val="accent1"/>
                </a:solidFill>
              </a:defRPr>
            </a:lvl1pPr>
            <a:lvl2pPr lvl="1" algn="r">
              <a:lnSpc>
                <a:spcPct val="100000"/>
              </a:lnSpc>
              <a:spcBef>
                <a:spcPts val="0"/>
              </a:spcBef>
              <a:spcAft>
                <a:spcPts val="0"/>
              </a:spcAft>
              <a:buClr>
                <a:schemeClr val="accent1"/>
              </a:buClr>
              <a:buSzPts val="900"/>
              <a:buNone/>
              <a:defRPr sz="900">
                <a:solidFill>
                  <a:schemeClr val="accent1"/>
                </a:solidFill>
              </a:defRPr>
            </a:lvl2pPr>
            <a:lvl3pPr lvl="2" algn="r">
              <a:lnSpc>
                <a:spcPct val="100000"/>
              </a:lnSpc>
              <a:spcBef>
                <a:spcPts val="0"/>
              </a:spcBef>
              <a:spcAft>
                <a:spcPts val="0"/>
              </a:spcAft>
              <a:buClr>
                <a:schemeClr val="accent1"/>
              </a:buClr>
              <a:buSzPts val="900"/>
              <a:buNone/>
              <a:defRPr sz="900">
                <a:solidFill>
                  <a:schemeClr val="accent1"/>
                </a:solidFill>
              </a:defRPr>
            </a:lvl3pPr>
            <a:lvl4pPr lvl="3" algn="r">
              <a:lnSpc>
                <a:spcPct val="100000"/>
              </a:lnSpc>
              <a:spcBef>
                <a:spcPts val="0"/>
              </a:spcBef>
              <a:spcAft>
                <a:spcPts val="0"/>
              </a:spcAft>
              <a:buClr>
                <a:schemeClr val="accent1"/>
              </a:buClr>
              <a:buSzPts val="900"/>
              <a:buNone/>
              <a:defRPr sz="900">
                <a:solidFill>
                  <a:schemeClr val="accent1"/>
                </a:solidFill>
              </a:defRPr>
            </a:lvl4pPr>
            <a:lvl5pPr lvl="4" algn="r">
              <a:lnSpc>
                <a:spcPct val="100000"/>
              </a:lnSpc>
              <a:spcBef>
                <a:spcPts val="0"/>
              </a:spcBef>
              <a:spcAft>
                <a:spcPts val="0"/>
              </a:spcAft>
              <a:buClr>
                <a:schemeClr val="accent1"/>
              </a:buClr>
              <a:buSzPts val="900"/>
              <a:buNone/>
              <a:defRPr sz="900">
                <a:solidFill>
                  <a:schemeClr val="accent1"/>
                </a:solidFill>
              </a:defRPr>
            </a:lvl5pPr>
            <a:lvl6pPr lvl="5" algn="r">
              <a:lnSpc>
                <a:spcPct val="100000"/>
              </a:lnSpc>
              <a:spcBef>
                <a:spcPts val="0"/>
              </a:spcBef>
              <a:spcAft>
                <a:spcPts val="0"/>
              </a:spcAft>
              <a:buClr>
                <a:schemeClr val="accent1"/>
              </a:buClr>
              <a:buSzPts val="900"/>
              <a:buNone/>
              <a:defRPr sz="900">
                <a:solidFill>
                  <a:schemeClr val="accent1"/>
                </a:solidFill>
              </a:defRPr>
            </a:lvl6pPr>
            <a:lvl7pPr lvl="6" algn="r">
              <a:lnSpc>
                <a:spcPct val="100000"/>
              </a:lnSpc>
              <a:spcBef>
                <a:spcPts val="0"/>
              </a:spcBef>
              <a:spcAft>
                <a:spcPts val="0"/>
              </a:spcAft>
              <a:buClr>
                <a:schemeClr val="accent1"/>
              </a:buClr>
              <a:buSzPts val="900"/>
              <a:buNone/>
              <a:defRPr sz="900">
                <a:solidFill>
                  <a:schemeClr val="accent1"/>
                </a:solidFill>
              </a:defRPr>
            </a:lvl7pPr>
            <a:lvl8pPr lvl="7" algn="r">
              <a:lnSpc>
                <a:spcPct val="100000"/>
              </a:lnSpc>
              <a:spcBef>
                <a:spcPts val="0"/>
              </a:spcBef>
              <a:spcAft>
                <a:spcPts val="0"/>
              </a:spcAft>
              <a:buClr>
                <a:schemeClr val="accent1"/>
              </a:buClr>
              <a:buSzPts val="900"/>
              <a:buNone/>
              <a:defRPr sz="900">
                <a:solidFill>
                  <a:schemeClr val="accent1"/>
                </a:solidFill>
              </a:defRPr>
            </a:lvl8pPr>
            <a:lvl9pPr lvl="8" algn="r">
              <a:lnSpc>
                <a:spcPct val="100000"/>
              </a:lnSpc>
              <a:spcBef>
                <a:spcPts val="0"/>
              </a:spcBef>
              <a:spcAft>
                <a:spcPts val="0"/>
              </a:spcAft>
              <a:buClr>
                <a:schemeClr val="accent1"/>
              </a:buClr>
              <a:buSzPts val="900"/>
              <a:buNone/>
              <a:defRPr sz="900">
                <a:solidFill>
                  <a:schemeClr val="accent1"/>
                </a:solidFill>
              </a:defRPr>
            </a:lvl9pPr>
          </a:lstStyle>
          <a:p/>
        </p:txBody>
      </p:sp>
      <p:sp>
        <p:nvSpPr>
          <p:cNvPr id="29" name="Google Shape;29;p17"/>
          <p:cNvSpPr txBox="1"/>
          <p:nvPr>
            <p:ph idx="8" type="title"/>
          </p:nvPr>
        </p:nvSpPr>
        <p:spPr>
          <a:xfrm>
            <a:off x="2827575" y="1901250"/>
            <a:ext cx="11769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1pPr>
            <a:lvl2pPr lvl="1"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2pPr>
            <a:lvl3pPr lvl="2"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3pPr>
            <a:lvl4pPr lvl="3"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4pPr>
            <a:lvl5pPr lvl="4"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5pPr>
            <a:lvl6pPr lvl="5"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6pPr>
            <a:lvl7pPr lvl="6"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7pPr>
            <a:lvl8pPr lvl="7"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8pPr>
            <a:lvl9pPr lvl="8"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9pPr>
          </a:lstStyle>
          <a:p/>
        </p:txBody>
      </p:sp>
      <p:sp>
        <p:nvSpPr>
          <p:cNvPr id="30" name="Google Shape;30;p17"/>
          <p:cNvSpPr txBox="1"/>
          <p:nvPr>
            <p:ph idx="9" type="subTitle"/>
          </p:nvPr>
        </p:nvSpPr>
        <p:spPr>
          <a:xfrm>
            <a:off x="725750" y="3046600"/>
            <a:ext cx="2010000" cy="502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1"/>
              </a:buClr>
              <a:buSzPts val="900"/>
              <a:buNone/>
              <a:defRPr sz="900">
                <a:solidFill>
                  <a:schemeClr val="accent1"/>
                </a:solidFill>
              </a:defRPr>
            </a:lvl1pPr>
            <a:lvl2pPr lvl="1" algn="r">
              <a:lnSpc>
                <a:spcPct val="100000"/>
              </a:lnSpc>
              <a:spcBef>
                <a:spcPts val="0"/>
              </a:spcBef>
              <a:spcAft>
                <a:spcPts val="0"/>
              </a:spcAft>
              <a:buClr>
                <a:schemeClr val="accent1"/>
              </a:buClr>
              <a:buSzPts val="900"/>
              <a:buNone/>
              <a:defRPr sz="900">
                <a:solidFill>
                  <a:schemeClr val="accent1"/>
                </a:solidFill>
              </a:defRPr>
            </a:lvl2pPr>
            <a:lvl3pPr lvl="2" algn="r">
              <a:lnSpc>
                <a:spcPct val="100000"/>
              </a:lnSpc>
              <a:spcBef>
                <a:spcPts val="0"/>
              </a:spcBef>
              <a:spcAft>
                <a:spcPts val="0"/>
              </a:spcAft>
              <a:buClr>
                <a:schemeClr val="accent1"/>
              </a:buClr>
              <a:buSzPts val="900"/>
              <a:buNone/>
              <a:defRPr sz="900">
                <a:solidFill>
                  <a:schemeClr val="accent1"/>
                </a:solidFill>
              </a:defRPr>
            </a:lvl3pPr>
            <a:lvl4pPr lvl="3" algn="r">
              <a:lnSpc>
                <a:spcPct val="100000"/>
              </a:lnSpc>
              <a:spcBef>
                <a:spcPts val="0"/>
              </a:spcBef>
              <a:spcAft>
                <a:spcPts val="0"/>
              </a:spcAft>
              <a:buClr>
                <a:schemeClr val="accent1"/>
              </a:buClr>
              <a:buSzPts val="900"/>
              <a:buNone/>
              <a:defRPr sz="900">
                <a:solidFill>
                  <a:schemeClr val="accent1"/>
                </a:solidFill>
              </a:defRPr>
            </a:lvl4pPr>
            <a:lvl5pPr lvl="4" algn="r">
              <a:lnSpc>
                <a:spcPct val="100000"/>
              </a:lnSpc>
              <a:spcBef>
                <a:spcPts val="0"/>
              </a:spcBef>
              <a:spcAft>
                <a:spcPts val="0"/>
              </a:spcAft>
              <a:buClr>
                <a:schemeClr val="accent1"/>
              </a:buClr>
              <a:buSzPts val="900"/>
              <a:buNone/>
              <a:defRPr sz="900">
                <a:solidFill>
                  <a:schemeClr val="accent1"/>
                </a:solidFill>
              </a:defRPr>
            </a:lvl5pPr>
            <a:lvl6pPr lvl="5" algn="r">
              <a:lnSpc>
                <a:spcPct val="100000"/>
              </a:lnSpc>
              <a:spcBef>
                <a:spcPts val="0"/>
              </a:spcBef>
              <a:spcAft>
                <a:spcPts val="0"/>
              </a:spcAft>
              <a:buClr>
                <a:schemeClr val="accent1"/>
              </a:buClr>
              <a:buSzPts val="900"/>
              <a:buNone/>
              <a:defRPr sz="900">
                <a:solidFill>
                  <a:schemeClr val="accent1"/>
                </a:solidFill>
              </a:defRPr>
            </a:lvl6pPr>
            <a:lvl7pPr lvl="6" algn="r">
              <a:lnSpc>
                <a:spcPct val="100000"/>
              </a:lnSpc>
              <a:spcBef>
                <a:spcPts val="0"/>
              </a:spcBef>
              <a:spcAft>
                <a:spcPts val="0"/>
              </a:spcAft>
              <a:buClr>
                <a:schemeClr val="accent1"/>
              </a:buClr>
              <a:buSzPts val="900"/>
              <a:buNone/>
              <a:defRPr sz="900">
                <a:solidFill>
                  <a:schemeClr val="accent1"/>
                </a:solidFill>
              </a:defRPr>
            </a:lvl7pPr>
            <a:lvl8pPr lvl="7" algn="r">
              <a:lnSpc>
                <a:spcPct val="100000"/>
              </a:lnSpc>
              <a:spcBef>
                <a:spcPts val="0"/>
              </a:spcBef>
              <a:spcAft>
                <a:spcPts val="0"/>
              </a:spcAft>
              <a:buClr>
                <a:schemeClr val="accent1"/>
              </a:buClr>
              <a:buSzPts val="900"/>
              <a:buNone/>
              <a:defRPr sz="900">
                <a:solidFill>
                  <a:schemeClr val="accent1"/>
                </a:solidFill>
              </a:defRPr>
            </a:lvl8pPr>
            <a:lvl9pPr lvl="8" algn="r">
              <a:lnSpc>
                <a:spcPct val="100000"/>
              </a:lnSpc>
              <a:spcBef>
                <a:spcPts val="0"/>
              </a:spcBef>
              <a:spcAft>
                <a:spcPts val="0"/>
              </a:spcAft>
              <a:buClr>
                <a:schemeClr val="accent1"/>
              </a:buClr>
              <a:buSzPts val="900"/>
              <a:buNone/>
              <a:defRPr sz="900">
                <a:solidFill>
                  <a:schemeClr val="accent1"/>
                </a:solidFill>
              </a:defRPr>
            </a:lvl9pPr>
          </a:lstStyle>
          <a:p/>
        </p:txBody>
      </p:sp>
      <p:sp>
        <p:nvSpPr>
          <p:cNvPr id="31" name="Google Shape;31;p17"/>
          <p:cNvSpPr txBox="1"/>
          <p:nvPr>
            <p:ph idx="13" type="title"/>
          </p:nvPr>
        </p:nvSpPr>
        <p:spPr>
          <a:xfrm>
            <a:off x="2827575" y="2797975"/>
            <a:ext cx="11769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1pPr>
            <a:lvl2pPr lvl="1"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2pPr>
            <a:lvl3pPr lvl="2"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3pPr>
            <a:lvl4pPr lvl="3"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4pPr>
            <a:lvl5pPr lvl="4"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5pPr>
            <a:lvl6pPr lvl="5"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6pPr>
            <a:lvl7pPr lvl="6"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7pPr>
            <a:lvl8pPr lvl="7"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8pPr>
            <a:lvl9pPr lvl="8"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9pPr>
          </a:lstStyle>
          <a:p/>
        </p:txBody>
      </p:sp>
      <p:sp>
        <p:nvSpPr>
          <p:cNvPr id="32" name="Google Shape;32;p17"/>
          <p:cNvSpPr txBox="1"/>
          <p:nvPr>
            <p:ph idx="14" type="subTitle"/>
          </p:nvPr>
        </p:nvSpPr>
        <p:spPr>
          <a:xfrm>
            <a:off x="725750" y="3935450"/>
            <a:ext cx="2010000" cy="502500"/>
          </a:xfrm>
          <a:prstGeom prst="rect">
            <a:avLst/>
          </a:prstGeom>
          <a:noFill/>
          <a:ln>
            <a:noFill/>
          </a:ln>
        </p:spPr>
        <p:txBody>
          <a:bodyPr anchorCtr="0" anchor="t" bIns="91425" lIns="91425" spcFirstLastPara="1" rIns="91425" wrap="square" tIns="91425">
            <a:noAutofit/>
          </a:bodyPr>
          <a:lstStyle>
            <a:lvl1pPr lvl="0" algn="r">
              <a:lnSpc>
                <a:spcPct val="100000"/>
              </a:lnSpc>
              <a:spcBef>
                <a:spcPts val="0"/>
              </a:spcBef>
              <a:spcAft>
                <a:spcPts val="0"/>
              </a:spcAft>
              <a:buClr>
                <a:schemeClr val="accent1"/>
              </a:buClr>
              <a:buSzPts val="900"/>
              <a:buNone/>
              <a:defRPr sz="900">
                <a:solidFill>
                  <a:schemeClr val="accent1"/>
                </a:solidFill>
              </a:defRPr>
            </a:lvl1pPr>
            <a:lvl2pPr lvl="1" algn="r">
              <a:lnSpc>
                <a:spcPct val="100000"/>
              </a:lnSpc>
              <a:spcBef>
                <a:spcPts val="0"/>
              </a:spcBef>
              <a:spcAft>
                <a:spcPts val="0"/>
              </a:spcAft>
              <a:buClr>
                <a:schemeClr val="accent1"/>
              </a:buClr>
              <a:buSzPts val="900"/>
              <a:buNone/>
              <a:defRPr sz="900">
                <a:solidFill>
                  <a:schemeClr val="accent1"/>
                </a:solidFill>
              </a:defRPr>
            </a:lvl2pPr>
            <a:lvl3pPr lvl="2" algn="r">
              <a:lnSpc>
                <a:spcPct val="100000"/>
              </a:lnSpc>
              <a:spcBef>
                <a:spcPts val="0"/>
              </a:spcBef>
              <a:spcAft>
                <a:spcPts val="0"/>
              </a:spcAft>
              <a:buClr>
                <a:schemeClr val="accent1"/>
              </a:buClr>
              <a:buSzPts val="900"/>
              <a:buNone/>
              <a:defRPr sz="900">
                <a:solidFill>
                  <a:schemeClr val="accent1"/>
                </a:solidFill>
              </a:defRPr>
            </a:lvl3pPr>
            <a:lvl4pPr lvl="3" algn="r">
              <a:lnSpc>
                <a:spcPct val="100000"/>
              </a:lnSpc>
              <a:spcBef>
                <a:spcPts val="0"/>
              </a:spcBef>
              <a:spcAft>
                <a:spcPts val="0"/>
              </a:spcAft>
              <a:buClr>
                <a:schemeClr val="accent1"/>
              </a:buClr>
              <a:buSzPts val="900"/>
              <a:buNone/>
              <a:defRPr sz="900">
                <a:solidFill>
                  <a:schemeClr val="accent1"/>
                </a:solidFill>
              </a:defRPr>
            </a:lvl4pPr>
            <a:lvl5pPr lvl="4" algn="r">
              <a:lnSpc>
                <a:spcPct val="100000"/>
              </a:lnSpc>
              <a:spcBef>
                <a:spcPts val="0"/>
              </a:spcBef>
              <a:spcAft>
                <a:spcPts val="0"/>
              </a:spcAft>
              <a:buClr>
                <a:schemeClr val="accent1"/>
              </a:buClr>
              <a:buSzPts val="900"/>
              <a:buNone/>
              <a:defRPr sz="900">
                <a:solidFill>
                  <a:schemeClr val="accent1"/>
                </a:solidFill>
              </a:defRPr>
            </a:lvl5pPr>
            <a:lvl6pPr lvl="5" algn="r">
              <a:lnSpc>
                <a:spcPct val="100000"/>
              </a:lnSpc>
              <a:spcBef>
                <a:spcPts val="0"/>
              </a:spcBef>
              <a:spcAft>
                <a:spcPts val="0"/>
              </a:spcAft>
              <a:buClr>
                <a:schemeClr val="accent1"/>
              </a:buClr>
              <a:buSzPts val="900"/>
              <a:buNone/>
              <a:defRPr sz="900">
                <a:solidFill>
                  <a:schemeClr val="accent1"/>
                </a:solidFill>
              </a:defRPr>
            </a:lvl6pPr>
            <a:lvl7pPr lvl="6" algn="r">
              <a:lnSpc>
                <a:spcPct val="100000"/>
              </a:lnSpc>
              <a:spcBef>
                <a:spcPts val="0"/>
              </a:spcBef>
              <a:spcAft>
                <a:spcPts val="0"/>
              </a:spcAft>
              <a:buClr>
                <a:schemeClr val="accent1"/>
              </a:buClr>
              <a:buSzPts val="900"/>
              <a:buNone/>
              <a:defRPr sz="900">
                <a:solidFill>
                  <a:schemeClr val="accent1"/>
                </a:solidFill>
              </a:defRPr>
            </a:lvl7pPr>
            <a:lvl8pPr lvl="7" algn="r">
              <a:lnSpc>
                <a:spcPct val="100000"/>
              </a:lnSpc>
              <a:spcBef>
                <a:spcPts val="0"/>
              </a:spcBef>
              <a:spcAft>
                <a:spcPts val="0"/>
              </a:spcAft>
              <a:buClr>
                <a:schemeClr val="accent1"/>
              </a:buClr>
              <a:buSzPts val="900"/>
              <a:buNone/>
              <a:defRPr sz="900">
                <a:solidFill>
                  <a:schemeClr val="accent1"/>
                </a:solidFill>
              </a:defRPr>
            </a:lvl8pPr>
            <a:lvl9pPr lvl="8" algn="r">
              <a:lnSpc>
                <a:spcPct val="100000"/>
              </a:lnSpc>
              <a:spcBef>
                <a:spcPts val="0"/>
              </a:spcBef>
              <a:spcAft>
                <a:spcPts val="0"/>
              </a:spcAft>
              <a:buClr>
                <a:schemeClr val="accent1"/>
              </a:buClr>
              <a:buSzPts val="900"/>
              <a:buNone/>
              <a:defRPr sz="900">
                <a:solidFill>
                  <a:schemeClr val="accent1"/>
                </a:solidFill>
              </a:defRPr>
            </a:lvl9pPr>
          </a:lstStyle>
          <a:p/>
        </p:txBody>
      </p:sp>
      <p:sp>
        <p:nvSpPr>
          <p:cNvPr id="33" name="Google Shape;33;p17"/>
          <p:cNvSpPr txBox="1"/>
          <p:nvPr>
            <p:ph idx="15" type="title"/>
          </p:nvPr>
        </p:nvSpPr>
        <p:spPr>
          <a:xfrm>
            <a:off x="2827575" y="3694700"/>
            <a:ext cx="1176900" cy="6066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1pPr>
            <a:lvl2pPr lvl="1"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2pPr>
            <a:lvl3pPr lvl="2"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3pPr>
            <a:lvl4pPr lvl="3"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4pPr>
            <a:lvl5pPr lvl="4"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5pPr>
            <a:lvl6pPr lvl="5"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6pPr>
            <a:lvl7pPr lvl="6"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7pPr>
            <a:lvl8pPr lvl="7"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8pPr>
            <a:lvl9pPr lvl="8" algn="l">
              <a:lnSpc>
                <a:spcPct val="100000"/>
              </a:lnSpc>
              <a:spcBef>
                <a:spcPts val="0"/>
              </a:spcBef>
              <a:spcAft>
                <a:spcPts val="0"/>
              </a:spcAft>
              <a:buClr>
                <a:schemeClr val="accent1"/>
              </a:buClr>
              <a:buSzPts val="2400"/>
              <a:buFont typeface="Roboto"/>
              <a:buNone/>
              <a:defRPr b="0" sz="2400">
                <a:solidFill>
                  <a:schemeClr val="accent1"/>
                </a:solidFill>
                <a:latin typeface="Roboto"/>
                <a:ea typeface="Roboto"/>
                <a:cs typeface="Roboto"/>
                <a:sym typeface="Roboto"/>
              </a:defRPr>
            </a:lvl9pPr>
          </a:lstStyle>
          <a:p/>
        </p:txBody>
      </p:sp>
      <p:sp>
        <p:nvSpPr>
          <p:cNvPr id="34" name="Google Shape;34;p17"/>
          <p:cNvSpPr txBox="1"/>
          <p:nvPr>
            <p:ph idx="16" type="ctrTitle"/>
          </p:nvPr>
        </p:nvSpPr>
        <p:spPr>
          <a:xfrm>
            <a:off x="643488" y="2050763"/>
            <a:ext cx="2076000" cy="196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200"/>
              <a:buFont typeface="Roboto"/>
              <a:buNone/>
              <a:defRPr b="0" sz="1200">
                <a:latin typeface="Roboto"/>
                <a:ea typeface="Roboto"/>
                <a:cs typeface="Roboto"/>
                <a:sym typeface="Roboto"/>
              </a:defRPr>
            </a:lvl1pPr>
            <a:lvl2pPr lvl="1" algn="r">
              <a:lnSpc>
                <a:spcPct val="100000"/>
              </a:lnSpc>
              <a:spcBef>
                <a:spcPts val="0"/>
              </a:spcBef>
              <a:spcAft>
                <a:spcPts val="0"/>
              </a:spcAft>
              <a:buSzPts val="1200"/>
              <a:buFont typeface="Roboto"/>
              <a:buNone/>
              <a:defRPr b="0" sz="1200">
                <a:latin typeface="Roboto"/>
                <a:ea typeface="Roboto"/>
                <a:cs typeface="Roboto"/>
                <a:sym typeface="Roboto"/>
              </a:defRPr>
            </a:lvl2pPr>
            <a:lvl3pPr lvl="2" algn="r">
              <a:lnSpc>
                <a:spcPct val="100000"/>
              </a:lnSpc>
              <a:spcBef>
                <a:spcPts val="0"/>
              </a:spcBef>
              <a:spcAft>
                <a:spcPts val="0"/>
              </a:spcAft>
              <a:buSzPts val="1200"/>
              <a:buFont typeface="Roboto"/>
              <a:buNone/>
              <a:defRPr b="0" sz="1200">
                <a:latin typeface="Roboto"/>
                <a:ea typeface="Roboto"/>
                <a:cs typeface="Roboto"/>
                <a:sym typeface="Roboto"/>
              </a:defRPr>
            </a:lvl3pPr>
            <a:lvl4pPr lvl="3" algn="r">
              <a:lnSpc>
                <a:spcPct val="100000"/>
              </a:lnSpc>
              <a:spcBef>
                <a:spcPts val="0"/>
              </a:spcBef>
              <a:spcAft>
                <a:spcPts val="0"/>
              </a:spcAft>
              <a:buSzPts val="1200"/>
              <a:buFont typeface="Roboto"/>
              <a:buNone/>
              <a:defRPr b="0" sz="1200">
                <a:latin typeface="Roboto"/>
                <a:ea typeface="Roboto"/>
                <a:cs typeface="Roboto"/>
                <a:sym typeface="Roboto"/>
              </a:defRPr>
            </a:lvl4pPr>
            <a:lvl5pPr lvl="4" algn="r">
              <a:lnSpc>
                <a:spcPct val="100000"/>
              </a:lnSpc>
              <a:spcBef>
                <a:spcPts val="0"/>
              </a:spcBef>
              <a:spcAft>
                <a:spcPts val="0"/>
              </a:spcAft>
              <a:buSzPts val="1200"/>
              <a:buFont typeface="Roboto"/>
              <a:buNone/>
              <a:defRPr b="0" sz="1200">
                <a:latin typeface="Roboto"/>
                <a:ea typeface="Roboto"/>
                <a:cs typeface="Roboto"/>
                <a:sym typeface="Roboto"/>
              </a:defRPr>
            </a:lvl5pPr>
            <a:lvl6pPr lvl="5" algn="r">
              <a:lnSpc>
                <a:spcPct val="100000"/>
              </a:lnSpc>
              <a:spcBef>
                <a:spcPts val="0"/>
              </a:spcBef>
              <a:spcAft>
                <a:spcPts val="0"/>
              </a:spcAft>
              <a:buSzPts val="1200"/>
              <a:buFont typeface="Roboto"/>
              <a:buNone/>
              <a:defRPr b="0" sz="1200">
                <a:latin typeface="Roboto"/>
                <a:ea typeface="Roboto"/>
                <a:cs typeface="Roboto"/>
                <a:sym typeface="Roboto"/>
              </a:defRPr>
            </a:lvl6pPr>
            <a:lvl7pPr lvl="6" algn="r">
              <a:lnSpc>
                <a:spcPct val="100000"/>
              </a:lnSpc>
              <a:spcBef>
                <a:spcPts val="0"/>
              </a:spcBef>
              <a:spcAft>
                <a:spcPts val="0"/>
              </a:spcAft>
              <a:buSzPts val="1200"/>
              <a:buFont typeface="Roboto"/>
              <a:buNone/>
              <a:defRPr b="0" sz="1200">
                <a:latin typeface="Roboto"/>
                <a:ea typeface="Roboto"/>
                <a:cs typeface="Roboto"/>
                <a:sym typeface="Roboto"/>
              </a:defRPr>
            </a:lvl7pPr>
            <a:lvl8pPr lvl="7" algn="r">
              <a:lnSpc>
                <a:spcPct val="100000"/>
              </a:lnSpc>
              <a:spcBef>
                <a:spcPts val="0"/>
              </a:spcBef>
              <a:spcAft>
                <a:spcPts val="0"/>
              </a:spcAft>
              <a:buSzPts val="1200"/>
              <a:buFont typeface="Roboto"/>
              <a:buNone/>
              <a:defRPr b="0" sz="1200">
                <a:latin typeface="Roboto"/>
                <a:ea typeface="Roboto"/>
                <a:cs typeface="Roboto"/>
                <a:sym typeface="Roboto"/>
              </a:defRPr>
            </a:lvl8pPr>
            <a:lvl9pPr lvl="8" algn="r">
              <a:lnSpc>
                <a:spcPct val="100000"/>
              </a:lnSpc>
              <a:spcBef>
                <a:spcPts val="0"/>
              </a:spcBef>
              <a:spcAft>
                <a:spcPts val="0"/>
              </a:spcAft>
              <a:buSzPts val="1200"/>
              <a:buFont typeface="Roboto"/>
              <a:buNone/>
              <a:defRPr b="0" sz="1200">
                <a:latin typeface="Roboto"/>
                <a:ea typeface="Roboto"/>
                <a:cs typeface="Roboto"/>
                <a:sym typeface="Roboto"/>
              </a:defRPr>
            </a:lvl9pPr>
          </a:lstStyle>
          <a:p/>
        </p:txBody>
      </p:sp>
      <p:sp>
        <p:nvSpPr>
          <p:cNvPr id="35" name="Google Shape;35;p17"/>
          <p:cNvSpPr txBox="1"/>
          <p:nvPr>
            <p:ph idx="17" type="ctrTitle"/>
          </p:nvPr>
        </p:nvSpPr>
        <p:spPr>
          <a:xfrm>
            <a:off x="643488" y="2974963"/>
            <a:ext cx="2076000" cy="196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200"/>
              <a:buFont typeface="Roboto"/>
              <a:buNone/>
              <a:defRPr b="0" sz="1200">
                <a:latin typeface="Roboto"/>
                <a:ea typeface="Roboto"/>
                <a:cs typeface="Roboto"/>
                <a:sym typeface="Roboto"/>
              </a:defRPr>
            </a:lvl1pPr>
            <a:lvl2pPr lvl="1" algn="r">
              <a:lnSpc>
                <a:spcPct val="100000"/>
              </a:lnSpc>
              <a:spcBef>
                <a:spcPts val="0"/>
              </a:spcBef>
              <a:spcAft>
                <a:spcPts val="0"/>
              </a:spcAft>
              <a:buSzPts val="1200"/>
              <a:buFont typeface="Roboto"/>
              <a:buNone/>
              <a:defRPr b="0" sz="1200">
                <a:latin typeface="Roboto"/>
                <a:ea typeface="Roboto"/>
                <a:cs typeface="Roboto"/>
                <a:sym typeface="Roboto"/>
              </a:defRPr>
            </a:lvl2pPr>
            <a:lvl3pPr lvl="2" algn="r">
              <a:lnSpc>
                <a:spcPct val="100000"/>
              </a:lnSpc>
              <a:spcBef>
                <a:spcPts val="0"/>
              </a:spcBef>
              <a:spcAft>
                <a:spcPts val="0"/>
              </a:spcAft>
              <a:buSzPts val="1200"/>
              <a:buFont typeface="Roboto"/>
              <a:buNone/>
              <a:defRPr b="0" sz="1200">
                <a:latin typeface="Roboto"/>
                <a:ea typeface="Roboto"/>
                <a:cs typeface="Roboto"/>
                <a:sym typeface="Roboto"/>
              </a:defRPr>
            </a:lvl3pPr>
            <a:lvl4pPr lvl="3" algn="r">
              <a:lnSpc>
                <a:spcPct val="100000"/>
              </a:lnSpc>
              <a:spcBef>
                <a:spcPts val="0"/>
              </a:spcBef>
              <a:spcAft>
                <a:spcPts val="0"/>
              </a:spcAft>
              <a:buSzPts val="1200"/>
              <a:buFont typeface="Roboto"/>
              <a:buNone/>
              <a:defRPr b="0" sz="1200">
                <a:latin typeface="Roboto"/>
                <a:ea typeface="Roboto"/>
                <a:cs typeface="Roboto"/>
                <a:sym typeface="Roboto"/>
              </a:defRPr>
            </a:lvl4pPr>
            <a:lvl5pPr lvl="4" algn="r">
              <a:lnSpc>
                <a:spcPct val="100000"/>
              </a:lnSpc>
              <a:spcBef>
                <a:spcPts val="0"/>
              </a:spcBef>
              <a:spcAft>
                <a:spcPts val="0"/>
              </a:spcAft>
              <a:buSzPts val="1200"/>
              <a:buFont typeface="Roboto"/>
              <a:buNone/>
              <a:defRPr b="0" sz="1200">
                <a:latin typeface="Roboto"/>
                <a:ea typeface="Roboto"/>
                <a:cs typeface="Roboto"/>
                <a:sym typeface="Roboto"/>
              </a:defRPr>
            </a:lvl5pPr>
            <a:lvl6pPr lvl="5" algn="r">
              <a:lnSpc>
                <a:spcPct val="100000"/>
              </a:lnSpc>
              <a:spcBef>
                <a:spcPts val="0"/>
              </a:spcBef>
              <a:spcAft>
                <a:spcPts val="0"/>
              </a:spcAft>
              <a:buSzPts val="1200"/>
              <a:buFont typeface="Roboto"/>
              <a:buNone/>
              <a:defRPr b="0" sz="1200">
                <a:latin typeface="Roboto"/>
                <a:ea typeface="Roboto"/>
                <a:cs typeface="Roboto"/>
                <a:sym typeface="Roboto"/>
              </a:defRPr>
            </a:lvl6pPr>
            <a:lvl7pPr lvl="6" algn="r">
              <a:lnSpc>
                <a:spcPct val="100000"/>
              </a:lnSpc>
              <a:spcBef>
                <a:spcPts val="0"/>
              </a:spcBef>
              <a:spcAft>
                <a:spcPts val="0"/>
              </a:spcAft>
              <a:buSzPts val="1200"/>
              <a:buFont typeface="Roboto"/>
              <a:buNone/>
              <a:defRPr b="0" sz="1200">
                <a:latin typeface="Roboto"/>
                <a:ea typeface="Roboto"/>
                <a:cs typeface="Roboto"/>
                <a:sym typeface="Roboto"/>
              </a:defRPr>
            </a:lvl7pPr>
            <a:lvl8pPr lvl="7" algn="r">
              <a:lnSpc>
                <a:spcPct val="100000"/>
              </a:lnSpc>
              <a:spcBef>
                <a:spcPts val="0"/>
              </a:spcBef>
              <a:spcAft>
                <a:spcPts val="0"/>
              </a:spcAft>
              <a:buSzPts val="1200"/>
              <a:buFont typeface="Roboto"/>
              <a:buNone/>
              <a:defRPr b="0" sz="1200">
                <a:latin typeface="Roboto"/>
                <a:ea typeface="Roboto"/>
                <a:cs typeface="Roboto"/>
                <a:sym typeface="Roboto"/>
              </a:defRPr>
            </a:lvl8pPr>
            <a:lvl9pPr lvl="8" algn="r">
              <a:lnSpc>
                <a:spcPct val="100000"/>
              </a:lnSpc>
              <a:spcBef>
                <a:spcPts val="0"/>
              </a:spcBef>
              <a:spcAft>
                <a:spcPts val="0"/>
              </a:spcAft>
              <a:buSzPts val="1200"/>
              <a:buFont typeface="Roboto"/>
              <a:buNone/>
              <a:defRPr b="0" sz="1200">
                <a:latin typeface="Roboto"/>
                <a:ea typeface="Roboto"/>
                <a:cs typeface="Roboto"/>
                <a:sym typeface="Roboto"/>
              </a:defRPr>
            </a:lvl9pPr>
          </a:lstStyle>
          <a:p/>
        </p:txBody>
      </p:sp>
      <p:sp>
        <p:nvSpPr>
          <p:cNvPr id="36" name="Google Shape;36;p17"/>
          <p:cNvSpPr txBox="1"/>
          <p:nvPr>
            <p:ph idx="18" type="ctrTitle"/>
          </p:nvPr>
        </p:nvSpPr>
        <p:spPr>
          <a:xfrm>
            <a:off x="643488" y="3863900"/>
            <a:ext cx="2076000" cy="196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1200"/>
              <a:buFont typeface="Roboto"/>
              <a:buNone/>
              <a:defRPr b="0" sz="1200">
                <a:latin typeface="Roboto"/>
                <a:ea typeface="Roboto"/>
                <a:cs typeface="Roboto"/>
                <a:sym typeface="Roboto"/>
              </a:defRPr>
            </a:lvl1pPr>
            <a:lvl2pPr lvl="1" algn="r">
              <a:lnSpc>
                <a:spcPct val="100000"/>
              </a:lnSpc>
              <a:spcBef>
                <a:spcPts val="0"/>
              </a:spcBef>
              <a:spcAft>
                <a:spcPts val="0"/>
              </a:spcAft>
              <a:buSzPts val="1200"/>
              <a:buFont typeface="Roboto"/>
              <a:buNone/>
              <a:defRPr b="0" sz="1200">
                <a:latin typeface="Roboto"/>
                <a:ea typeface="Roboto"/>
                <a:cs typeface="Roboto"/>
                <a:sym typeface="Roboto"/>
              </a:defRPr>
            </a:lvl2pPr>
            <a:lvl3pPr lvl="2" algn="r">
              <a:lnSpc>
                <a:spcPct val="100000"/>
              </a:lnSpc>
              <a:spcBef>
                <a:spcPts val="0"/>
              </a:spcBef>
              <a:spcAft>
                <a:spcPts val="0"/>
              </a:spcAft>
              <a:buSzPts val="1200"/>
              <a:buFont typeface="Roboto"/>
              <a:buNone/>
              <a:defRPr b="0" sz="1200">
                <a:latin typeface="Roboto"/>
                <a:ea typeface="Roboto"/>
                <a:cs typeface="Roboto"/>
                <a:sym typeface="Roboto"/>
              </a:defRPr>
            </a:lvl3pPr>
            <a:lvl4pPr lvl="3" algn="r">
              <a:lnSpc>
                <a:spcPct val="100000"/>
              </a:lnSpc>
              <a:spcBef>
                <a:spcPts val="0"/>
              </a:spcBef>
              <a:spcAft>
                <a:spcPts val="0"/>
              </a:spcAft>
              <a:buSzPts val="1200"/>
              <a:buFont typeface="Roboto"/>
              <a:buNone/>
              <a:defRPr b="0" sz="1200">
                <a:latin typeface="Roboto"/>
                <a:ea typeface="Roboto"/>
                <a:cs typeface="Roboto"/>
                <a:sym typeface="Roboto"/>
              </a:defRPr>
            </a:lvl4pPr>
            <a:lvl5pPr lvl="4" algn="r">
              <a:lnSpc>
                <a:spcPct val="100000"/>
              </a:lnSpc>
              <a:spcBef>
                <a:spcPts val="0"/>
              </a:spcBef>
              <a:spcAft>
                <a:spcPts val="0"/>
              </a:spcAft>
              <a:buSzPts val="1200"/>
              <a:buFont typeface="Roboto"/>
              <a:buNone/>
              <a:defRPr b="0" sz="1200">
                <a:latin typeface="Roboto"/>
                <a:ea typeface="Roboto"/>
                <a:cs typeface="Roboto"/>
                <a:sym typeface="Roboto"/>
              </a:defRPr>
            </a:lvl5pPr>
            <a:lvl6pPr lvl="5" algn="r">
              <a:lnSpc>
                <a:spcPct val="100000"/>
              </a:lnSpc>
              <a:spcBef>
                <a:spcPts val="0"/>
              </a:spcBef>
              <a:spcAft>
                <a:spcPts val="0"/>
              </a:spcAft>
              <a:buSzPts val="1200"/>
              <a:buFont typeface="Roboto"/>
              <a:buNone/>
              <a:defRPr b="0" sz="1200">
                <a:latin typeface="Roboto"/>
                <a:ea typeface="Roboto"/>
                <a:cs typeface="Roboto"/>
                <a:sym typeface="Roboto"/>
              </a:defRPr>
            </a:lvl6pPr>
            <a:lvl7pPr lvl="6" algn="r">
              <a:lnSpc>
                <a:spcPct val="100000"/>
              </a:lnSpc>
              <a:spcBef>
                <a:spcPts val="0"/>
              </a:spcBef>
              <a:spcAft>
                <a:spcPts val="0"/>
              </a:spcAft>
              <a:buSzPts val="1200"/>
              <a:buFont typeface="Roboto"/>
              <a:buNone/>
              <a:defRPr b="0" sz="1200">
                <a:latin typeface="Roboto"/>
                <a:ea typeface="Roboto"/>
                <a:cs typeface="Roboto"/>
                <a:sym typeface="Roboto"/>
              </a:defRPr>
            </a:lvl7pPr>
            <a:lvl8pPr lvl="7" algn="r">
              <a:lnSpc>
                <a:spcPct val="100000"/>
              </a:lnSpc>
              <a:spcBef>
                <a:spcPts val="0"/>
              </a:spcBef>
              <a:spcAft>
                <a:spcPts val="0"/>
              </a:spcAft>
              <a:buSzPts val="1200"/>
              <a:buFont typeface="Roboto"/>
              <a:buNone/>
              <a:defRPr b="0" sz="1200">
                <a:latin typeface="Roboto"/>
                <a:ea typeface="Roboto"/>
                <a:cs typeface="Roboto"/>
                <a:sym typeface="Roboto"/>
              </a:defRPr>
            </a:lvl8pPr>
            <a:lvl9pPr lvl="8" algn="r">
              <a:lnSpc>
                <a:spcPct val="100000"/>
              </a:lnSpc>
              <a:spcBef>
                <a:spcPts val="0"/>
              </a:spcBef>
              <a:spcAft>
                <a:spcPts val="0"/>
              </a:spcAft>
              <a:buSzPts val="1200"/>
              <a:buFont typeface="Roboto"/>
              <a:buNone/>
              <a:defRPr b="0" sz="1200">
                <a:latin typeface="Roboto"/>
                <a:ea typeface="Roboto"/>
                <a:cs typeface="Roboto"/>
                <a:sym typeface="Roboto"/>
              </a:defRPr>
            </a:lvl9pPr>
          </a:lstStyle>
          <a:p/>
        </p:txBody>
      </p:sp>
      <p:sp>
        <p:nvSpPr>
          <p:cNvPr id="37" name="Google Shape;37;p17"/>
          <p:cNvSpPr txBox="1"/>
          <p:nvPr>
            <p:ph idx="19" type="ctrTitle"/>
          </p:nvPr>
        </p:nvSpPr>
        <p:spPr>
          <a:xfrm>
            <a:off x="6424513" y="2050763"/>
            <a:ext cx="2076000" cy="1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200"/>
              <a:buFont typeface="Roboto"/>
              <a:buNone/>
              <a:defRPr b="0" sz="1200">
                <a:latin typeface="Roboto"/>
                <a:ea typeface="Roboto"/>
                <a:cs typeface="Roboto"/>
                <a:sym typeface="Roboto"/>
              </a:defRPr>
            </a:lvl1pPr>
            <a:lvl2pPr lvl="1" algn="l">
              <a:lnSpc>
                <a:spcPct val="100000"/>
              </a:lnSpc>
              <a:spcBef>
                <a:spcPts val="0"/>
              </a:spcBef>
              <a:spcAft>
                <a:spcPts val="0"/>
              </a:spcAft>
              <a:buSzPts val="1200"/>
              <a:buFont typeface="Roboto"/>
              <a:buNone/>
              <a:defRPr b="0" sz="1200">
                <a:latin typeface="Roboto"/>
                <a:ea typeface="Roboto"/>
                <a:cs typeface="Roboto"/>
                <a:sym typeface="Roboto"/>
              </a:defRPr>
            </a:lvl2pPr>
            <a:lvl3pPr lvl="2" algn="l">
              <a:lnSpc>
                <a:spcPct val="100000"/>
              </a:lnSpc>
              <a:spcBef>
                <a:spcPts val="0"/>
              </a:spcBef>
              <a:spcAft>
                <a:spcPts val="0"/>
              </a:spcAft>
              <a:buSzPts val="1200"/>
              <a:buFont typeface="Roboto"/>
              <a:buNone/>
              <a:defRPr b="0" sz="1200">
                <a:latin typeface="Roboto"/>
                <a:ea typeface="Roboto"/>
                <a:cs typeface="Roboto"/>
                <a:sym typeface="Roboto"/>
              </a:defRPr>
            </a:lvl3pPr>
            <a:lvl4pPr lvl="3" algn="l">
              <a:lnSpc>
                <a:spcPct val="100000"/>
              </a:lnSpc>
              <a:spcBef>
                <a:spcPts val="0"/>
              </a:spcBef>
              <a:spcAft>
                <a:spcPts val="0"/>
              </a:spcAft>
              <a:buSzPts val="1200"/>
              <a:buFont typeface="Roboto"/>
              <a:buNone/>
              <a:defRPr b="0" sz="1200">
                <a:latin typeface="Roboto"/>
                <a:ea typeface="Roboto"/>
                <a:cs typeface="Roboto"/>
                <a:sym typeface="Roboto"/>
              </a:defRPr>
            </a:lvl4pPr>
            <a:lvl5pPr lvl="4" algn="l">
              <a:lnSpc>
                <a:spcPct val="100000"/>
              </a:lnSpc>
              <a:spcBef>
                <a:spcPts val="0"/>
              </a:spcBef>
              <a:spcAft>
                <a:spcPts val="0"/>
              </a:spcAft>
              <a:buSzPts val="1200"/>
              <a:buFont typeface="Roboto"/>
              <a:buNone/>
              <a:defRPr b="0" sz="1200">
                <a:latin typeface="Roboto"/>
                <a:ea typeface="Roboto"/>
                <a:cs typeface="Roboto"/>
                <a:sym typeface="Roboto"/>
              </a:defRPr>
            </a:lvl5pPr>
            <a:lvl6pPr lvl="5" algn="l">
              <a:lnSpc>
                <a:spcPct val="100000"/>
              </a:lnSpc>
              <a:spcBef>
                <a:spcPts val="0"/>
              </a:spcBef>
              <a:spcAft>
                <a:spcPts val="0"/>
              </a:spcAft>
              <a:buSzPts val="1200"/>
              <a:buFont typeface="Roboto"/>
              <a:buNone/>
              <a:defRPr b="0" sz="1200">
                <a:latin typeface="Roboto"/>
                <a:ea typeface="Roboto"/>
                <a:cs typeface="Roboto"/>
                <a:sym typeface="Roboto"/>
              </a:defRPr>
            </a:lvl6pPr>
            <a:lvl7pPr lvl="6" algn="l">
              <a:lnSpc>
                <a:spcPct val="100000"/>
              </a:lnSpc>
              <a:spcBef>
                <a:spcPts val="0"/>
              </a:spcBef>
              <a:spcAft>
                <a:spcPts val="0"/>
              </a:spcAft>
              <a:buSzPts val="1200"/>
              <a:buFont typeface="Roboto"/>
              <a:buNone/>
              <a:defRPr b="0" sz="1200">
                <a:latin typeface="Roboto"/>
                <a:ea typeface="Roboto"/>
                <a:cs typeface="Roboto"/>
                <a:sym typeface="Roboto"/>
              </a:defRPr>
            </a:lvl7pPr>
            <a:lvl8pPr lvl="7" algn="l">
              <a:lnSpc>
                <a:spcPct val="100000"/>
              </a:lnSpc>
              <a:spcBef>
                <a:spcPts val="0"/>
              </a:spcBef>
              <a:spcAft>
                <a:spcPts val="0"/>
              </a:spcAft>
              <a:buSzPts val="1200"/>
              <a:buFont typeface="Roboto"/>
              <a:buNone/>
              <a:defRPr b="0" sz="1200">
                <a:latin typeface="Roboto"/>
                <a:ea typeface="Roboto"/>
                <a:cs typeface="Roboto"/>
                <a:sym typeface="Roboto"/>
              </a:defRPr>
            </a:lvl8pPr>
            <a:lvl9pPr lvl="8" algn="l">
              <a:lnSpc>
                <a:spcPct val="100000"/>
              </a:lnSpc>
              <a:spcBef>
                <a:spcPts val="0"/>
              </a:spcBef>
              <a:spcAft>
                <a:spcPts val="0"/>
              </a:spcAft>
              <a:buSzPts val="1200"/>
              <a:buFont typeface="Roboto"/>
              <a:buNone/>
              <a:defRPr b="0" sz="1200">
                <a:latin typeface="Roboto"/>
                <a:ea typeface="Roboto"/>
                <a:cs typeface="Roboto"/>
                <a:sym typeface="Roboto"/>
              </a:defRPr>
            </a:lvl9pPr>
          </a:lstStyle>
          <a:p/>
        </p:txBody>
      </p:sp>
      <p:sp>
        <p:nvSpPr>
          <p:cNvPr id="38" name="Google Shape;38;p17"/>
          <p:cNvSpPr txBox="1"/>
          <p:nvPr>
            <p:ph idx="20" type="ctrTitle"/>
          </p:nvPr>
        </p:nvSpPr>
        <p:spPr>
          <a:xfrm>
            <a:off x="6424513" y="2974963"/>
            <a:ext cx="2076000" cy="1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200"/>
              <a:buFont typeface="Roboto"/>
              <a:buNone/>
              <a:defRPr b="0" sz="1200">
                <a:latin typeface="Roboto"/>
                <a:ea typeface="Roboto"/>
                <a:cs typeface="Roboto"/>
                <a:sym typeface="Roboto"/>
              </a:defRPr>
            </a:lvl1pPr>
            <a:lvl2pPr lvl="1" algn="l">
              <a:lnSpc>
                <a:spcPct val="100000"/>
              </a:lnSpc>
              <a:spcBef>
                <a:spcPts val="0"/>
              </a:spcBef>
              <a:spcAft>
                <a:spcPts val="0"/>
              </a:spcAft>
              <a:buSzPts val="1200"/>
              <a:buFont typeface="Roboto"/>
              <a:buNone/>
              <a:defRPr b="0" sz="1200">
                <a:latin typeface="Roboto"/>
                <a:ea typeface="Roboto"/>
                <a:cs typeface="Roboto"/>
                <a:sym typeface="Roboto"/>
              </a:defRPr>
            </a:lvl2pPr>
            <a:lvl3pPr lvl="2" algn="l">
              <a:lnSpc>
                <a:spcPct val="100000"/>
              </a:lnSpc>
              <a:spcBef>
                <a:spcPts val="0"/>
              </a:spcBef>
              <a:spcAft>
                <a:spcPts val="0"/>
              </a:spcAft>
              <a:buSzPts val="1200"/>
              <a:buFont typeface="Roboto"/>
              <a:buNone/>
              <a:defRPr b="0" sz="1200">
                <a:latin typeface="Roboto"/>
                <a:ea typeface="Roboto"/>
                <a:cs typeface="Roboto"/>
                <a:sym typeface="Roboto"/>
              </a:defRPr>
            </a:lvl3pPr>
            <a:lvl4pPr lvl="3" algn="l">
              <a:lnSpc>
                <a:spcPct val="100000"/>
              </a:lnSpc>
              <a:spcBef>
                <a:spcPts val="0"/>
              </a:spcBef>
              <a:spcAft>
                <a:spcPts val="0"/>
              </a:spcAft>
              <a:buSzPts val="1200"/>
              <a:buFont typeface="Roboto"/>
              <a:buNone/>
              <a:defRPr b="0" sz="1200">
                <a:latin typeface="Roboto"/>
                <a:ea typeface="Roboto"/>
                <a:cs typeface="Roboto"/>
                <a:sym typeface="Roboto"/>
              </a:defRPr>
            </a:lvl4pPr>
            <a:lvl5pPr lvl="4" algn="l">
              <a:lnSpc>
                <a:spcPct val="100000"/>
              </a:lnSpc>
              <a:spcBef>
                <a:spcPts val="0"/>
              </a:spcBef>
              <a:spcAft>
                <a:spcPts val="0"/>
              </a:spcAft>
              <a:buSzPts val="1200"/>
              <a:buFont typeface="Roboto"/>
              <a:buNone/>
              <a:defRPr b="0" sz="1200">
                <a:latin typeface="Roboto"/>
                <a:ea typeface="Roboto"/>
                <a:cs typeface="Roboto"/>
                <a:sym typeface="Roboto"/>
              </a:defRPr>
            </a:lvl5pPr>
            <a:lvl6pPr lvl="5" algn="l">
              <a:lnSpc>
                <a:spcPct val="100000"/>
              </a:lnSpc>
              <a:spcBef>
                <a:spcPts val="0"/>
              </a:spcBef>
              <a:spcAft>
                <a:spcPts val="0"/>
              </a:spcAft>
              <a:buSzPts val="1200"/>
              <a:buFont typeface="Roboto"/>
              <a:buNone/>
              <a:defRPr b="0" sz="1200">
                <a:latin typeface="Roboto"/>
                <a:ea typeface="Roboto"/>
                <a:cs typeface="Roboto"/>
                <a:sym typeface="Roboto"/>
              </a:defRPr>
            </a:lvl6pPr>
            <a:lvl7pPr lvl="6" algn="l">
              <a:lnSpc>
                <a:spcPct val="100000"/>
              </a:lnSpc>
              <a:spcBef>
                <a:spcPts val="0"/>
              </a:spcBef>
              <a:spcAft>
                <a:spcPts val="0"/>
              </a:spcAft>
              <a:buSzPts val="1200"/>
              <a:buFont typeface="Roboto"/>
              <a:buNone/>
              <a:defRPr b="0" sz="1200">
                <a:latin typeface="Roboto"/>
                <a:ea typeface="Roboto"/>
                <a:cs typeface="Roboto"/>
                <a:sym typeface="Roboto"/>
              </a:defRPr>
            </a:lvl7pPr>
            <a:lvl8pPr lvl="7" algn="l">
              <a:lnSpc>
                <a:spcPct val="100000"/>
              </a:lnSpc>
              <a:spcBef>
                <a:spcPts val="0"/>
              </a:spcBef>
              <a:spcAft>
                <a:spcPts val="0"/>
              </a:spcAft>
              <a:buSzPts val="1200"/>
              <a:buFont typeface="Roboto"/>
              <a:buNone/>
              <a:defRPr b="0" sz="1200">
                <a:latin typeface="Roboto"/>
                <a:ea typeface="Roboto"/>
                <a:cs typeface="Roboto"/>
                <a:sym typeface="Roboto"/>
              </a:defRPr>
            </a:lvl8pPr>
            <a:lvl9pPr lvl="8" algn="l">
              <a:lnSpc>
                <a:spcPct val="100000"/>
              </a:lnSpc>
              <a:spcBef>
                <a:spcPts val="0"/>
              </a:spcBef>
              <a:spcAft>
                <a:spcPts val="0"/>
              </a:spcAft>
              <a:buSzPts val="1200"/>
              <a:buFont typeface="Roboto"/>
              <a:buNone/>
              <a:defRPr b="0" sz="1200">
                <a:latin typeface="Roboto"/>
                <a:ea typeface="Roboto"/>
                <a:cs typeface="Roboto"/>
                <a:sym typeface="Roboto"/>
              </a:defRPr>
            </a:lvl9pPr>
          </a:lstStyle>
          <a:p/>
        </p:txBody>
      </p:sp>
      <p:sp>
        <p:nvSpPr>
          <p:cNvPr id="39" name="Google Shape;39;p17"/>
          <p:cNvSpPr txBox="1"/>
          <p:nvPr>
            <p:ph idx="21" type="ctrTitle"/>
          </p:nvPr>
        </p:nvSpPr>
        <p:spPr>
          <a:xfrm>
            <a:off x="6424513" y="3863900"/>
            <a:ext cx="2076000" cy="196200"/>
          </a:xfrm>
          <a:prstGeom prst="rect">
            <a:avLst/>
          </a:prstGeom>
          <a:noFill/>
          <a:ln>
            <a:noFill/>
          </a:ln>
        </p:spPr>
        <p:txBody>
          <a:bodyPr anchorCtr="0" anchor="b" bIns="91425" lIns="91425" spcFirstLastPara="1" rIns="91425" wrap="square" tIns="91425">
            <a:noAutofit/>
          </a:bodyPr>
          <a:lstStyle>
            <a:lvl1pPr lvl="0" algn="l">
              <a:lnSpc>
                <a:spcPct val="100000"/>
              </a:lnSpc>
              <a:spcBef>
                <a:spcPts val="0"/>
              </a:spcBef>
              <a:spcAft>
                <a:spcPts val="0"/>
              </a:spcAft>
              <a:buSzPts val="1200"/>
              <a:buFont typeface="Roboto"/>
              <a:buNone/>
              <a:defRPr b="0" sz="1200">
                <a:latin typeface="Roboto"/>
                <a:ea typeface="Roboto"/>
                <a:cs typeface="Roboto"/>
                <a:sym typeface="Roboto"/>
              </a:defRPr>
            </a:lvl1pPr>
            <a:lvl2pPr lvl="1" algn="l">
              <a:lnSpc>
                <a:spcPct val="100000"/>
              </a:lnSpc>
              <a:spcBef>
                <a:spcPts val="0"/>
              </a:spcBef>
              <a:spcAft>
                <a:spcPts val="0"/>
              </a:spcAft>
              <a:buSzPts val="1200"/>
              <a:buFont typeface="Roboto"/>
              <a:buNone/>
              <a:defRPr b="0" sz="1200">
                <a:latin typeface="Roboto"/>
                <a:ea typeface="Roboto"/>
                <a:cs typeface="Roboto"/>
                <a:sym typeface="Roboto"/>
              </a:defRPr>
            </a:lvl2pPr>
            <a:lvl3pPr lvl="2" algn="l">
              <a:lnSpc>
                <a:spcPct val="100000"/>
              </a:lnSpc>
              <a:spcBef>
                <a:spcPts val="0"/>
              </a:spcBef>
              <a:spcAft>
                <a:spcPts val="0"/>
              </a:spcAft>
              <a:buSzPts val="1200"/>
              <a:buFont typeface="Roboto"/>
              <a:buNone/>
              <a:defRPr b="0" sz="1200">
                <a:latin typeface="Roboto"/>
                <a:ea typeface="Roboto"/>
                <a:cs typeface="Roboto"/>
                <a:sym typeface="Roboto"/>
              </a:defRPr>
            </a:lvl3pPr>
            <a:lvl4pPr lvl="3" algn="l">
              <a:lnSpc>
                <a:spcPct val="100000"/>
              </a:lnSpc>
              <a:spcBef>
                <a:spcPts val="0"/>
              </a:spcBef>
              <a:spcAft>
                <a:spcPts val="0"/>
              </a:spcAft>
              <a:buSzPts val="1200"/>
              <a:buFont typeface="Roboto"/>
              <a:buNone/>
              <a:defRPr b="0" sz="1200">
                <a:latin typeface="Roboto"/>
                <a:ea typeface="Roboto"/>
                <a:cs typeface="Roboto"/>
                <a:sym typeface="Roboto"/>
              </a:defRPr>
            </a:lvl4pPr>
            <a:lvl5pPr lvl="4" algn="l">
              <a:lnSpc>
                <a:spcPct val="100000"/>
              </a:lnSpc>
              <a:spcBef>
                <a:spcPts val="0"/>
              </a:spcBef>
              <a:spcAft>
                <a:spcPts val="0"/>
              </a:spcAft>
              <a:buSzPts val="1200"/>
              <a:buFont typeface="Roboto"/>
              <a:buNone/>
              <a:defRPr b="0" sz="1200">
                <a:latin typeface="Roboto"/>
                <a:ea typeface="Roboto"/>
                <a:cs typeface="Roboto"/>
                <a:sym typeface="Roboto"/>
              </a:defRPr>
            </a:lvl5pPr>
            <a:lvl6pPr lvl="5" algn="l">
              <a:lnSpc>
                <a:spcPct val="100000"/>
              </a:lnSpc>
              <a:spcBef>
                <a:spcPts val="0"/>
              </a:spcBef>
              <a:spcAft>
                <a:spcPts val="0"/>
              </a:spcAft>
              <a:buSzPts val="1200"/>
              <a:buFont typeface="Roboto"/>
              <a:buNone/>
              <a:defRPr b="0" sz="1200">
                <a:latin typeface="Roboto"/>
                <a:ea typeface="Roboto"/>
                <a:cs typeface="Roboto"/>
                <a:sym typeface="Roboto"/>
              </a:defRPr>
            </a:lvl6pPr>
            <a:lvl7pPr lvl="6" algn="l">
              <a:lnSpc>
                <a:spcPct val="100000"/>
              </a:lnSpc>
              <a:spcBef>
                <a:spcPts val="0"/>
              </a:spcBef>
              <a:spcAft>
                <a:spcPts val="0"/>
              </a:spcAft>
              <a:buSzPts val="1200"/>
              <a:buFont typeface="Roboto"/>
              <a:buNone/>
              <a:defRPr b="0" sz="1200">
                <a:latin typeface="Roboto"/>
                <a:ea typeface="Roboto"/>
                <a:cs typeface="Roboto"/>
                <a:sym typeface="Roboto"/>
              </a:defRPr>
            </a:lvl7pPr>
            <a:lvl8pPr lvl="7" algn="l">
              <a:lnSpc>
                <a:spcPct val="100000"/>
              </a:lnSpc>
              <a:spcBef>
                <a:spcPts val="0"/>
              </a:spcBef>
              <a:spcAft>
                <a:spcPts val="0"/>
              </a:spcAft>
              <a:buSzPts val="1200"/>
              <a:buFont typeface="Roboto"/>
              <a:buNone/>
              <a:defRPr b="0" sz="1200">
                <a:latin typeface="Roboto"/>
                <a:ea typeface="Roboto"/>
                <a:cs typeface="Roboto"/>
                <a:sym typeface="Roboto"/>
              </a:defRPr>
            </a:lvl8pPr>
            <a:lvl9pPr lvl="8" algn="l">
              <a:lnSpc>
                <a:spcPct val="100000"/>
              </a:lnSpc>
              <a:spcBef>
                <a:spcPts val="0"/>
              </a:spcBef>
              <a:spcAft>
                <a:spcPts val="0"/>
              </a:spcAft>
              <a:buSzPts val="1200"/>
              <a:buFont typeface="Roboto"/>
              <a:buNone/>
              <a:defRPr b="0" sz="1200">
                <a:latin typeface="Roboto"/>
                <a:ea typeface="Roboto"/>
                <a:cs typeface="Roboto"/>
                <a:sym typeface="Roboto"/>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2_1">
    <p:bg>
      <p:bgPr>
        <a:gradFill>
          <a:gsLst>
            <a:gs pos="0">
              <a:srgbClr val="052643"/>
            </a:gs>
            <a:gs pos="100000">
              <a:srgbClr val="041523"/>
            </a:gs>
          </a:gsLst>
          <a:path path="circle">
            <a:fillToRect b="50%" l="50%" r="50%" t="50%"/>
          </a:path>
          <a:tileRect/>
        </a:gradFill>
      </p:bgPr>
    </p:bg>
    <p:spTree>
      <p:nvGrpSpPr>
        <p:cNvPr id="40" name="Shape 40"/>
        <p:cNvGrpSpPr/>
        <p:nvPr/>
      </p:nvGrpSpPr>
      <p:grpSpPr>
        <a:xfrm>
          <a:off x="0" y="0"/>
          <a:ext cx="0" cy="0"/>
          <a:chOff x="0" y="0"/>
          <a:chExt cx="0" cy="0"/>
        </a:xfrm>
      </p:grpSpPr>
      <p:sp>
        <p:nvSpPr>
          <p:cNvPr id="41" name="Google Shape;41;p18"/>
          <p:cNvSpPr/>
          <p:nvPr/>
        </p:nvSpPr>
        <p:spPr>
          <a:xfrm>
            <a:off x="2080188" y="1291650"/>
            <a:ext cx="4910700" cy="2560200"/>
          </a:xfrm>
          <a:prstGeom prst="rect">
            <a:avLst/>
          </a:pr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 name="Google Shape;42;p18"/>
          <p:cNvSpPr txBox="1"/>
          <p:nvPr>
            <p:ph type="ctrTitle"/>
          </p:nvPr>
        </p:nvSpPr>
        <p:spPr>
          <a:xfrm>
            <a:off x="2770350" y="1558300"/>
            <a:ext cx="3530400" cy="19401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0E2A47"/>
              </a:buClr>
              <a:buSzPts val="1200"/>
              <a:buNone/>
              <a:defRPr sz="1200">
                <a:solidFill>
                  <a:srgbClr val="0E2A47"/>
                </a:solidFill>
              </a:defRPr>
            </a:lvl1pPr>
            <a:lvl2pPr lvl="1" algn="ctr">
              <a:lnSpc>
                <a:spcPct val="100000"/>
              </a:lnSpc>
              <a:spcBef>
                <a:spcPts val="0"/>
              </a:spcBef>
              <a:spcAft>
                <a:spcPts val="0"/>
              </a:spcAft>
              <a:buClr>
                <a:srgbClr val="0E2A47"/>
              </a:buClr>
              <a:buSzPts val="5200"/>
              <a:buNone/>
              <a:defRPr sz="5200">
                <a:solidFill>
                  <a:srgbClr val="0E2A47"/>
                </a:solidFill>
              </a:defRPr>
            </a:lvl2pPr>
            <a:lvl3pPr lvl="2" algn="ctr">
              <a:lnSpc>
                <a:spcPct val="100000"/>
              </a:lnSpc>
              <a:spcBef>
                <a:spcPts val="0"/>
              </a:spcBef>
              <a:spcAft>
                <a:spcPts val="0"/>
              </a:spcAft>
              <a:buClr>
                <a:srgbClr val="0E2A47"/>
              </a:buClr>
              <a:buSzPts val="5200"/>
              <a:buNone/>
              <a:defRPr sz="5200">
                <a:solidFill>
                  <a:srgbClr val="0E2A47"/>
                </a:solidFill>
              </a:defRPr>
            </a:lvl3pPr>
            <a:lvl4pPr lvl="3" algn="ctr">
              <a:lnSpc>
                <a:spcPct val="100000"/>
              </a:lnSpc>
              <a:spcBef>
                <a:spcPts val="0"/>
              </a:spcBef>
              <a:spcAft>
                <a:spcPts val="0"/>
              </a:spcAft>
              <a:buClr>
                <a:srgbClr val="0E2A47"/>
              </a:buClr>
              <a:buSzPts val="5200"/>
              <a:buNone/>
              <a:defRPr sz="5200">
                <a:solidFill>
                  <a:srgbClr val="0E2A47"/>
                </a:solidFill>
              </a:defRPr>
            </a:lvl4pPr>
            <a:lvl5pPr lvl="4" algn="ctr">
              <a:lnSpc>
                <a:spcPct val="100000"/>
              </a:lnSpc>
              <a:spcBef>
                <a:spcPts val="0"/>
              </a:spcBef>
              <a:spcAft>
                <a:spcPts val="0"/>
              </a:spcAft>
              <a:buClr>
                <a:srgbClr val="0E2A47"/>
              </a:buClr>
              <a:buSzPts val="5200"/>
              <a:buNone/>
              <a:defRPr sz="5200">
                <a:solidFill>
                  <a:srgbClr val="0E2A47"/>
                </a:solidFill>
              </a:defRPr>
            </a:lvl5pPr>
            <a:lvl6pPr lvl="5" algn="ctr">
              <a:lnSpc>
                <a:spcPct val="100000"/>
              </a:lnSpc>
              <a:spcBef>
                <a:spcPts val="0"/>
              </a:spcBef>
              <a:spcAft>
                <a:spcPts val="0"/>
              </a:spcAft>
              <a:buClr>
                <a:srgbClr val="0E2A47"/>
              </a:buClr>
              <a:buSzPts val="5200"/>
              <a:buNone/>
              <a:defRPr sz="5200">
                <a:solidFill>
                  <a:srgbClr val="0E2A47"/>
                </a:solidFill>
              </a:defRPr>
            </a:lvl6pPr>
            <a:lvl7pPr lvl="6" algn="ctr">
              <a:lnSpc>
                <a:spcPct val="100000"/>
              </a:lnSpc>
              <a:spcBef>
                <a:spcPts val="0"/>
              </a:spcBef>
              <a:spcAft>
                <a:spcPts val="0"/>
              </a:spcAft>
              <a:buClr>
                <a:srgbClr val="0E2A47"/>
              </a:buClr>
              <a:buSzPts val="5200"/>
              <a:buNone/>
              <a:defRPr sz="5200">
                <a:solidFill>
                  <a:srgbClr val="0E2A47"/>
                </a:solidFill>
              </a:defRPr>
            </a:lvl7pPr>
            <a:lvl8pPr lvl="7" algn="ctr">
              <a:lnSpc>
                <a:spcPct val="100000"/>
              </a:lnSpc>
              <a:spcBef>
                <a:spcPts val="0"/>
              </a:spcBef>
              <a:spcAft>
                <a:spcPts val="0"/>
              </a:spcAft>
              <a:buClr>
                <a:srgbClr val="0E2A47"/>
              </a:buClr>
              <a:buSzPts val="5200"/>
              <a:buNone/>
              <a:defRPr sz="5200">
                <a:solidFill>
                  <a:srgbClr val="0E2A47"/>
                </a:solidFill>
              </a:defRPr>
            </a:lvl8pPr>
            <a:lvl9pPr lvl="8" algn="ctr">
              <a:lnSpc>
                <a:spcPct val="100000"/>
              </a:lnSpc>
              <a:spcBef>
                <a:spcPts val="0"/>
              </a:spcBef>
              <a:spcAft>
                <a:spcPts val="0"/>
              </a:spcAft>
              <a:buClr>
                <a:srgbClr val="0E2A47"/>
              </a:buClr>
              <a:buSzPts val="5200"/>
              <a:buNone/>
              <a:defRPr sz="5200">
                <a:solidFill>
                  <a:srgbClr val="0E2A47"/>
                </a:solidFill>
              </a:defRPr>
            </a:lvl9pPr>
          </a:lstStyle>
          <a:p/>
        </p:txBody>
      </p:sp>
      <p:sp>
        <p:nvSpPr>
          <p:cNvPr id="43" name="Google Shape;43;p18"/>
          <p:cNvSpPr txBox="1"/>
          <p:nvPr>
            <p:ph idx="1" type="subTitle"/>
          </p:nvPr>
        </p:nvSpPr>
        <p:spPr>
          <a:xfrm>
            <a:off x="2806800" y="1757550"/>
            <a:ext cx="3457500" cy="1420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rgbClr val="0E2A47"/>
              </a:buClr>
              <a:buSzPts val="1800"/>
              <a:buNone/>
              <a:defRPr>
                <a:solidFill>
                  <a:srgbClr val="0E2A47"/>
                </a:solidFill>
              </a:defRPr>
            </a:lvl1pPr>
            <a:lvl2pPr lvl="1" algn="ctr">
              <a:lnSpc>
                <a:spcPct val="100000"/>
              </a:lnSpc>
              <a:spcBef>
                <a:spcPts val="0"/>
              </a:spcBef>
              <a:spcAft>
                <a:spcPts val="0"/>
              </a:spcAft>
              <a:buClr>
                <a:srgbClr val="0E2A47"/>
              </a:buClr>
              <a:buSzPts val="1200"/>
              <a:buNone/>
              <a:defRPr sz="1200">
                <a:solidFill>
                  <a:srgbClr val="0E2A47"/>
                </a:solidFill>
              </a:defRPr>
            </a:lvl2pPr>
            <a:lvl3pPr lvl="2" algn="ctr">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3pPr>
            <a:lvl4pPr lvl="3" algn="ctr">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4pPr>
            <a:lvl5pPr lvl="4" algn="ctr">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5pPr>
            <a:lvl6pPr lvl="5" algn="ctr">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6pPr>
            <a:lvl7pPr lvl="6" algn="ctr">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7pPr>
            <a:lvl8pPr lvl="7" algn="ctr">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8pPr>
            <a:lvl9pPr lvl="8" algn="ctr">
              <a:lnSpc>
                <a:spcPct val="100000"/>
              </a:lnSpc>
              <a:spcBef>
                <a:spcPts val="0"/>
              </a:spcBef>
              <a:spcAft>
                <a:spcPts val="0"/>
              </a:spcAft>
              <a:buClr>
                <a:srgbClr val="0E2A47"/>
              </a:buClr>
              <a:buSzPts val="1200"/>
              <a:buFont typeface="Didact Gothic"/>
              <a:buNone/>
              <a:defRPr sz="1200">
                <a:solidFill>
                  <a:srgbClr val="0E2A47"/>
                </a:solidFill>
                <a:latin typeface="Didact Gothic"/>
                <a:ea typeface="Didact Gothic"/>
                <a:cs typeface="Didact Gothic"/>
                <a:sym typeface="Didact Gothic"/>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p:cSld name="TITLE_1_1_1_1">
    <p:bg>
      <p:bgPr>
        <a:gradFill>
          <a:gsLst>
            <a:gs pos="0">
              <a:srgbClr val="052643"/>
            </a:gs>
            <a:gs pos="100000">
              <a:srgbClr val="041523"/>
            </a:gs>
          </a:gsLst>
          <a:path path="circle">
            <a:fillToRect b="50%" l="50%" r="50%" t="50%"/>
          </a:path>
          <a:tileRect/>
        </a:gradFill>
      </p:bgPr>
    </p:bg>
    <p:spTree>
      <p:nvGrpSpPr>
        <p:cNvPr id="44" name="Shape 44"/>
        <p:cNvGrpSpPr/>
        <p:nvPr/>
      </p:nvGrpSpPr>
      <p:grpSpPr>
        <a:xfrm>
          <a:off x="0" y="0"/>
          <a:ext cx="0" cy="0"/>
          <a:chOff x="0" y="0"/>
          <a:chExt cx="0" cy="0"/>
        </a:xfrm>
      </p:grpSpPr>
      <p:sp>
        <p:nvSpPr>
          <p:cNvPr id="45" name="Google Shape;45;p19"/>
          <p:cNvSpPr txBox="1"/>
          <p:nvPr>
            <p:ph type="ctrTitle"/>
          </p:nvPr>
        </p:nvSpPr>
        <p:spPr>
          <a:xfrm>
            <a:off x="5393881" y="2071888"/>
            <a:ext cx="2076000" cy="196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1pPr>
            <a:lvl2pPr lvl="1"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2pPr>
            <a:lvl3pPr lvl="2"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3pPr>
            <a:lvl4pPr lvl="3"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4pPr>
            <a:lvl5pPr lvl="4"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5pPr>
            <a:lvl6pPr lvl="5"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6pPr>
            <a:lvl7pPr lvl="6"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7pPr>
            <a:lvl8pPr lvl="7"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8pPr>
            <a:lvl9pPr lvl="8"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9pPr>
          </a:lstStyle>
          <a:p/>
        </p:txBody>
      </p:sp>
      <p:sp>
        <p:nvSpPr>
          <p:cNvPr id="46" name="Google Shape;46;p19"/>
          <p:cNvSpPr txBox="1"/>
          <p:nvPr>
            <p:ph idx="2" type="ctrTitle"/>
          </p:nvPr>
        </p:nvSpPr>
        <p:spPr>
          <a:xfrm>
            <a:off x="5393881" y="3474575"/>
            <a:ext cx="2076000" cy="196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1pPr>
            <a:lvl2pPr lvl="1"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2pPr>
            <a:lvl3pPr lvl="2"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3pPr>
            <a:lvl4pPr lvl="3"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4pPr>
            <a:lvl5pPr lvl="4"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5pPr>
            <a:lvl6pPr lvl="5"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6pPr>
            <a:lvl7pPr lvl="6"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7pPr>
            <a:lvl8pPr lvl="7"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8pPr>
            <a:lvl9pPr lvl="8"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9pPr>
          </a:lstStyle>
          <a:p/>
        </p:txBody>
      </p:sp>
      <p:sp>
        <p:nvSpPr>
          <p:cNvPr id="47" name="Google Shape;47;p19"/>
          <p:cNvSpPr txBox="1"/>
          <p:nvPr>
            <p:ph idx="3" type="ctrTitle"/>
          </p:nvPr>
        </p:nvSpPr>
        <p:spPr>
          <a:xfrm>
            <a:off x="5393881" y="2773231"/>
            <a:ext cx="2076000" cy="1962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1pPr>
            <a:lvl2pPr lvl="1"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2pPr>
            <a:lvl3pPr lvl="2"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3pPr>
            <a:lvl4pPr lvl="3"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4pPr>
            <a:lvl5pPr lvl="4"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5pPr>
            <a:lvl6pPr lvl="5"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6pPr>
            <a:lvl7pPr lvl="6"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7pPr>
            <a:lvl8pPr lvl="7"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8pPr>
            <a:lvl9pPr lvl="8" algn="r">
              <a:lnSpc>
                <a:spcPct val="100000"/>
              </a:lnSpc>
              <a:spcBef>
                <a:spcPts val="0"/>
              </a:spcBef>
              <a:spcAft>
                <a:spcPts val="0"/>
              </a:spcAft>
              <a:buClr>
                <a:schemeClr val="accent1"/>
              </a:buClr>
              <a:buSzPts val="1100"/>
              <a:buFont typeface="Roboto"/>
              <a:buNone/>
              <a:defRPr b="0" sz="1100">
                <a:solidFill>
                  <a:schemeClr val="accent1"/>
                </a:solidFill>
                <a:latin typeface="Roboto"/>
                <a:ea typeface="Roboto"/>
                <a:cs typeface="Roboto"/>
                <a:sym typeface="Roboto"/>
              </a:defRPr>
            </a:lvl9pPr>
          </a:lstStyle>
          <a:p/>
        </p:txBody>
      </p:sp>
      <p:sp>
        <p:nvSpPr>
          <p:cNvPr id="48" name="Google Shape;48;p19"/>
          <p:cNvSpPr txBox="1"/>
          <p:nvPr>
            <p:ph idx="4" type="ctrTitle"/>
          </p:nvPr>
        </p:nvSpPr>
        <p:spPr>
          <a:xfrm>
            <a:off x="256200" y="637927"/>
            <a:ext cx="7833900" cy="606600"/>
          </a:xfrm>
          <a:prstGeom prst="rect">
            <a:avLst/>
          </a:prstGeom>
          <a:noFill/>
          <a:ln>
            <a:noFill/>
          </a:ln>
        </p:spPr>
        <p:txBody>
          <a:bodyPr anchorCtr="0" anchor="b" bIns="91425" lIns="91425" spcFirstLastPara="1" rIns="91425" wrap="square" tIns="91425">
            <a:noAutofit/>
          </a:bodyPr>
          <a:lstStyle>
            <a:lvl1pPr lvl="0" algn="r">
              <a:lnSpc>
                <a:spcPct val="100000"/>
              </a:lnSpc>
              <a:spcBef>
                <a:spcPts val="0"/>
              </a:spcBef>
              <a:spcAft>
                <a:spcPts val="0"/>
              </a:spcAft>
              <a:buSzPts val="3000"/>
              <a:buFont typeface="Roboto"/>
              <a:buNone/>
              <a:defRPr b="0" sz="3000">
                <a:latin typeface="Roboto"/>
                <a:ea typeface="Roboto"/>
                <a:cs typeface="Roboto"/>
                <a:sym typeface="Roboto"/>
              </a:defRPr>
            </a:lvl1pPr>
            <a:lvl2pPr lvl="1" algn="r">
              <a:lnSpc>
                <a:spcPct val="100000"/>
              </a:lnSpc>
              <a:spcBef>
                <a:spcPts val="0"/>
              </a:spcBef>
              <a:spcAft>
                <a:spcPts val="0"/>
              </a:spcAft>
              <a:buSzPts val="5200"/>
              <a:buNone/>
              <a:defRPr sz="5200"/>
            </a:lvl2pPr>
            <a:lvl3pPr lvl="2" algn="r">
              <a:lnSpc>
                <a:spcPct val="100000"/>
              </a:lnSpc>
              <a:spcBef>
                <a:spcPts val="0"/>
              </a:spcBef>
              <a:spcAft>
                <a:spcPts val="0"/>
              </a:spcAft>
              <a:buSzPts val="5200"/>
              <a:buNone/>
              <a:defRPr sz="5200"/>
            </a:lvl3pPr>
            <a:lvl4pPr lvl="3" algn="r">
              <a:lnSpc>
                <a:spcPct val="100000"/>
              </a:lnSpc>
              <a:spcBef>
                <a:spcPts val="0"/>
              </a:spcBef>
              <a:spcAft>
                <a:spcPts val="0"/>
              </a:spcAft>
              <a:buSzPts val="5200"/>
              <a:buNone/>
              <a:defRPr sz="5200"/>
            </a:lvl4pPr>
            <a:lvl5pPr lvl="4" algn="r">
              <a:lnSpc>
                <a:spcPct val="100000"/>
              </a:lnSpc>
              <a:spcBef>
                <a:spcPts val="0"/>
              </a:spcBef>
              <a:spcAft>
                <a:spcPts val="0"/>
              </a:spcAft>
              <a:buSzPts val="5200"/>
              <a:buNone/>
              <a:defRPr sz="5200"/>
            </a:lvl5pPr>
            <a:lvl6pPr lvl="5" algn="r">
              <a:lnSpc>
                <a:spcPct val="100000"/>
              </a:lnSpc>
              <a:spcBef>
                <a:spcPts val="0"/>
              </a:spcBef>
              <a:spcAft>
                <a:spcPts val="0"/>
              </a:spcAft>
              <a:buSzPts val="5200"/>
              <a:buNone/>
              <a:defRPr sz="5200"/>
            </a:lvl6pPr>
            <a:lvl7pPr lvl="6" algn="r">
              <a:lnSpc>
                <a:spcPct val="100000"/>
              </a:lnSpc>
              <a:spcBef>
                <a:spcPts val="0"/>
              </a:spcBef>
              <a:spcAft>
                <a:spcPts val="0"/>
              </a:spcAft>
              <a:buSzPts val="5200"/>
              <a:buNone/>
              <a:defRPr sz="5200"/>
            </a:lvl7pPr>
            <a:lvl8pPr lvl="7" algn="r">
              <a:lnSpc>
                <a:spcPct val="100000"/>
              </a:lnSpc>
              <a:spcBef>
                <a:spcPts val="0"/>
              </a:spcBef>
              <a:spcAft>
                <a:spcPts val="0"/>
              </a:spcAft>
              <a:buSzPts val="5200"/>
              <a:buNone/>
              <a:defRPr sz="5200"/>
            </a:lvl8pPr>
            <a:lvl9pPr lvl="8" algn="r">
              <a:lnSpc>
                <a:spcPct val="100000"/>
              </a:lnSpc>
              <a:spcBef>
                <a:spcPts val="0"/>
              </a:spcBef>
              <a:spcAft>
                <a:spcPts val="0"/>
              </a:spcAft>
              <a:buSzPts val="5200"/>
              <a:buNone/>
              <a:defRPr sz="5200"/>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 INFOGRAPHY">
  <p:cSld name="TITLE_1_1_2">
    <p:bg>
      <p:bgPr>
        <a:gradFill>
          <a:gsLst>
            <a:gs pos="0">
              <a:srgbClr val="052643"/>
            </a:gs>
            <a:gs pos="100000">
              <a:srgbClr val="041523"/>
            </a:gs>
          </a:gsLst>
          <a:path path="circle">
            <a:fillToRect b="50%" l="50%" r="50%" t="50%"/>
          </a:path>
          <a:tileRect/>
        </a:gradFill>
      </p:bgPr>
    </p:bg>
    <p:spTree>
      <p:nvGrpSpPr>
        <p:cNvPr id="49" name="Shape 49"/>
        <p:cNvGrpSpPr/>
        <p:nvPr/>
      </p:nvGrpSpPr>
      <p:grpSpPr>
        <a:xfrm>
          <a:off x="0" y="0"/>
          <a:ext cx="0" cy="0"/>
          <a:chOff x="0" y="0"/>
          <a:chExt cx="0" cy="0"/>
        </a:xfrm>
      </p:grpSpPr>
      <p:sp>
        <p:nvSpPr>
          <p:cNvPr id="50" name="Google Shape;50;p20"/>
          <p:cNvSpPr txBox="1"/>
          <p:nvPr>
            <p:ph idx="1" type="subTitle"/>
          </p:nvPr>
        </p:nvSpPr>
        <p:spPr>
          <a:xfrm>
            <a:off x="3874950" y="3625075"/>
            <a:ext cx="13941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51" name="Google Shape;51;p20"/>
          <p:cNvSpPr txBox="1"/>
          <p:nvPr>
            <p:ph idx="2" type="subTitle"/>
          </p:nvPr>
        </p:nvSpPr>
        <p:spPr>
          <a:xfrm>
            <a:off x="5813500" y="3639800"/>
            <a:ext cx="13941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52" name="Google Shape;52;p20"/>
          <p:cNvSpPr txBox="1"/>
          <p:nvPr>
            <p:ph idx="3" type="subTitle"/>
          </p:nvPr>
        </p:nvSpPr>
        <p:spPr>
          <a:xfrm>
            <a:off x="1936387" y="3619725"/>
            <a:ext cx="13941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1000"/>
              <a:buNone/>
              <a:defRPr sz="1000"/>
            </a:lvl1pPr>
            <a:lvl2pPr lvl="1" algn="ctr">
              <a:lnSpc>
                <a:spcPct val="100000"/>
              </a:lnSpc>
              <a:spcBef>
                <a:spcPts val="0"/>
              </a:spcBef>
              <a:spcAft>
                <a:spcPts val="0"/>
              </a:spcAft>
              <a:buSzPts val="1000"/>
              <a:buNone/>
              <a:defRPr sz="1000"/>
            </a:lvl2pPr>
            <a:lvl3pPr lvl="2" algn="ctr">
              <a:lnSpc>
                <a:spcPct val="100000"/>
              </a:lnSpc>
              <a:spcBef>
                <a:spcPts val="0"/>
              </a:spcBef>
              <a:spcAft>
                <a:spcPts val="0"/>
              </a:spcAft>
              <a:buSzPts val="1000"/>
              <a:buNone/>
              <a:defRPr sz="1000"/>
            </a:lvl3pPr>
            <a:lvl4pPr lvl="3" algn="ctr">
              <a:lnSpc>
                <a:spcPct val="100000"/>
              </a:lnSpc>
              <a:spcBef>
                <a:spcPts val="0"/>
              </a:spcBef>
              <a:spcAft>
                <a:spcPts val="0"/>
              </a:spcAft>
              <a:buSzPts val="1000"/>
              <a:buNone/>
              <a:defRPr sz="1000"/>
            </a:lvl4pPr>
            <a:lvl5pPr lvl="4" algn="ctr">
              <a:lnSpc>
                <a:spcPct val="100000"/>
              </a:lnSpc>
              <a:spcBef>
                <a:spcPts val="0"/>
              </a:spcBef>
              <a:spcAft>
                <a:spcPts val="0"/>
              </a:spcAft>
              <a:buSzPts val="1000"/>
              <a:buNone/>
              <a:defRPr sz="1000"/>
            </a:lvl5pPr>
            <a:lvl6pPr lvl="5" algn="ctr">
              <a:lnSpc>
                <a:spcPct val="100000"/>
              </a:lnSpc>
              <a:spcBef>
                <a:spcPts val="0"/>
              </a:spcBef>
              <a:spcAft>
                <a:spcPts val="0"/>
              </a:spcAft>
              <a:buSzPts val="1000"/>
              <a:buNone/>
              <a:defRPr sz="1000"/>
            </a:lvl6pPr>
            <a:lvl7pPr lvl="6" algn="ctr">
              <a:lnSpc>
                <a:spcPct val="100000"/>
              </a:lnSpc>
              <a:spcBef>
                <a:spcPts val="0"/>
              </a:spcBef>
              <a:spcAft>
                <a:spcPts val="0"/>
              </a:spcAft>
              <a:buSzPts val="1000"/>
              <a:buNone/>
              <a:defRPr sz="1000"/>
            </a:lvl7pPr>
            <a:lvl8pPr lvl="7" algn="ctr">
              <a:lnSpc>
                <a:spcPct val="100000"/>
              </a:lnSpc>
              <a:spcBef>
                <a:spcPts val="0"/>
              </a:spcBef>
              <a:spcAft>
                <a:spcPts val="0"/>
              </a:spcAft>
              <a:buSzPts val="1000"/>
              <a:buNone/>
              <a:defRPr sz="1000"/>
            </a:lvl8pPr>
            <a:lvl9pPr lvl="8" algn="ctr">
              <a:lnSpc>
                <a:spcPct val="100000"/>
              </a:lnSpc>
              <a:spcBef>
                <a:spcPts val="0"/>
              </a:spcBef>
              <a:spcAft>
                <a:spcPts val="0"/>
              </a:spcAft>
              <a:buSzPts val="1000"/>
              <a:buNone/>
              <a:defRPr sz="1000"/>
            </a:lvl9pPr>
          </a:lstStyle>
          <a:p/>
        </p:txBody>
      </p:sp>
      <p:sp>
        <p:nvSpPr>
          <p:cNvPr id="53" name="Google Shape;53;p20"/>
          <p:cNvSpPr txBox="1"/>
          <p:nvPr>
            <p:ph type="ctrTitle"/>
          </p:nvPr>
        </p:nvSpPr>
        <p:spPr>
          <a:xfrm>
            <a:off x="3533994" y="3503375"/>
            <a:ext cx="2076000" cy="19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000"/>
              <a:buFont typeface="Roboto"/>
              <a:buNone/>
              <a:defRPr b="0" sz="1000">
                <a:latin typeface="Roboto"/>
                <a:ea typeface="Roboto"/>
                <a:cs typeface="Roboto"/>
                <a:sym typeface="Roboto"/>
              </a:defRPr>
            </a:lvl1pPr>
            <a:lvl2pPr lvl="1" algn="ctr">
              <a:lnSpc>
                <a:spcPct val="100000"/>
              </a:lnSpc>
              <a:spcBef>
                <a:spcPts val="0"/>
              </a:spcBef>
              <a:spcAft>
                <a:spcPts val="0"/>
              </a:spcAft>
              <a:buSzPts val="1000"/>
              <a:buFont typeface="Roboto"/>
              <a:buNone/>
              <a:defRPr b="0" sz="1000">
                <a:latin typeface="Roboto"/>
                <a:ea typeface="Roboto"/>
                <a:cs typeface="Roboto"/>
                <a:sym typeface="Roboto"/>
              </a:defRPr>
            </a:lvl2pPr>
            <a:lvl3pPr lvl="2" algn="ctr">
              <a:lnSpc>
                <a:spcPct val="100000"/>
              </a:lnSpc>
              <a:spcBef>
                <a:spcPts val="0"/>
              </a:spcBef>
              <a:spcAft>
                <a:spcPts val="0"/>
              </a:spcAft>
              <a:buSzPts val="1000"/>
              <a:buFont typeface="Roboto"/>
              <a:buNone/>
              <a:defRPr b="0" sz="1000">
                <a:latin typeface="Roboto"/>
                <a:ea typeface="Roboto"/>
                <a:cs typeface="Roboto"/>
                <a:sym typeface="Roboto"/>
              </a:defRPr>
            </a:lvl3pPr>
            <a:lvl4pPr lvl="3" algn="ctr">
              <a:lnSpc>
                <a:spcPct val="100000"/>
              </a:lnSpc>
              <a:spcBef>
                <a:spcPts val="0"/>
              </a:spcBef>
              <a:spcAft>
                <a:spcPts val="0"/>
              </a:spcAft>
              <a:buSzPts val="1000"/>
              <a:buFont typeface="Roboto"/>
              <a:buNone/>
              <a:defRPr b="0" sz="1000">
                <a:latin typeface="Roboto"/>
                <a:ea typeface="Roboto"/>
                <a:cs typeface="Roboto"/>
                <a:sym typeface="Roboto"/>
              </a:defRPr>
            </a:lvl4pPr>
            <a:lvl5pPr lvl="4" algn="ctr">
              <a:lnSpc>
                <a:spcPct val="100000"/>
              </a:lnSpc>
              <a:spcBef>
                <a:spcPts val="0"/>
              </a:spcBef>
              <a:spcAft>
                <a:spcPts val="0"/>
              </a:spcAft>
              <a:buSzPts val="1000"/>
              <a:buFont typeface="Roboto"/>
              <a:buNone/>
              <a:defRPr b="0" sz="1000">
                <a:latin typeface="Roboto"/>
                <a:ea typeface="Roboto"/>
                <a:cs typeface="Roboto"/>
                <a:sym typeface="Roboto"/>
              </a:defRPr>
            </a:lvl5pPr>
            <a:lvl6pPr lvl="5" algn="ctr">
              <a:lnSpc>
                <a:spcPct val="100000"/>
              </a:lnSpc>
              <a:spcBef>
                <a:spcPts val="0"/>
              </a:spcBef>
              <a:spcAft>
                <a:spcPts val="0"/>
              </a:spcAft>
              <a:buSzPts val="1000"/>
              <a:buFont typeface="Roboto"/>
              <a:buNone/>
              <a:defRPr b="0" sz="1000">
                <a:latin typeface="Roboto"/>
                <a:ea typeface="Roboto"/>
                <a:cs typeface="Roboto"/>
                <a:sym typeface="Roboto"/>
              </a:defRPr>
            </a:lvl6pPr>
            <a:lvl7pPr lvl="6" algn="ctr">
              <a:lnSpc>
                <a:spcPct val="100000"/>
              </a:lnSpc>
              <a:spcBef>
                <a:spcPts val="0"/>
              </a:spcBef>
              <a:spcAft>
                <a:spcPts val="0"/>
              </a:spcAft>
              <a:buSzPts val="1000"/>
              <a:buFont typeface="Roboto"/>
              <a:buNone/>
              <a:defRPr b="0" sz="1000">
                <a:latin typeface="Roboto"/>
                <a:ea typeface="Roboto"/>
                <a:cs typeface="Roboto"/>
                <a:sym typeface="Roboto"/>
              </a:defRPr>
            </a:lvl7pPr>
            <a:lvl8pPr lvl="7" algn="ctr">
              <a:lnSpc>
                <a:spcPct val="100000"/>
              </a:lnSpc>
              <a:spcBef>
                <a:spcPts val="0"/>
              </a:spcBef>
              <a:spcAft>
                <a:spcPts val="0"/>
              </a:spcAft>
              <a:buSzPts val="1000"/>
              <a:buFont typeface="Roboto"/>
              <a:buNone/>
              <a:defRPr b="0" sz="1000">
                <a:latin typeface="Roboto"/>
                <a:ea typeface="Roboto"/>
                <a:cs typeface="Roboto"/>
                <a:sym typeface="Roboto"/>
              </a:defRPr>
            </a:lvl8pPr>
            <a:lvl9pPr lvl="8" algn="ctr">
              <a:lnSpc>
                <a:spcPct val="100000"/>
              </a:lnSpc>
              <a:spcBef>
                <a:spcPts val="0"/>
              </a:spcBef>
              <a:spcAft>
                <a:spcPts val="0"/>
              </a:spcAft>
              <a:buSzPts val="1000"/>
              <a:buFont typeface="Roboto"/>
              <a:buNone/>
              <a:defRPr b="0" sz="1000">
                <a:latin typeface="Roboto"/>
                <a:ea typeface="Roboto"/>
                <a:cs typeface="Roboto"/>
                <a:sym typeface="Roboto"/>
              </a:defRPr>
            </a:lvl9pPr>
          </a:lstStyle>
          <a:p/>
        </p:txBody>
      </p:sp>
      <p:sp>
        <p:nvSpPr>
          <p:cNvPr id="54" name="Google Shape;54;p20"/>
          <p:cNvSpPr txBox="1"/>
          <p:nvPr>
            <p:ph idx="4" type="ctrTitle"/>
          </p:nvPr>
        </p:nvSpPr>
        <p:spPr>
          <a:xfrm>
            <a:off x="5472556" y="3523450"/>
            <a:ext cx="2076000" cy="19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000"/>
              <a:buFont typeface="Roboto"/>
              <a:buNone/>
              <a:defRPr b="0" sz="1000">
                <a:latin typeface="Roboto"/>
                <a:ea typeface="Roboto"/>
                <a:cs typeface="Roboto"/>
                <a:sym typeface="Roboto"/>
              </a:defRPr>
            </a:lvl1pPr>
            <a:lvl2pPr lvl="1" algn="ctr">
              <a:lnSpc>
                <a:spcPct val="100000"/>
              </a:lnSpc>
              <a:spcBef>
                <a:spcPts val="0"/>
              </a:spcBef>
              <a:spcAft>
                <a:spcPts val="0"/>
              </a:spcAft>
              <a:buSzPts val="1000"/>
              <a:buFont typeface="Roboto"/>
              <a:buNone/>
              <a:defRPr b="0" sz="1000">
                <a:latin typeface="Roboto"/>
                <a:ea typeface="Roboto"/>
                <a:cs typeface="Roboto"/>
                <a:sym typeface="Roboto"/>
              </a:defRPr>
            </a:lvl2pPr>
            <a:lvl3pPr lvl="2" algn="ctr">
              <a:lnSpc>
                <a:spcPct val="100000"/>
              </a:lnSpc>
              <a:spcBef>
                <a:spcPts val="0"/>
              </a:spcBef>
              <a:spcAft>
                <a:spcPts val="0"/>
              </a:spcAft>
              <a:buSzPts val="1000"/>
              <a:buFont typeface="Roboto"/>
              <a:buNone/>
              <a:defRPr b="0" sz="1000">
                <a:latin typeface="Roboto"/>
                <a:ea typeface="Roboto"/>
                <a:cs typeface="Roboto"/>
                <a:sym typeface="Roboto"/>
              </a:defRPr>
            </a:lvl3pPr>
            <a:lvl4pPr lvl="3" algn="ctr">
              <a:lnSpc>
                <a:spcPct val="100000"/>
              </a:lnSpc>
              <a:spcBef>
                <a:spcPts val="0"/>
              </a:spcBef>
              <a:spcAft>
                <a:spcPts val="0"/>
              </a:spcAft>
              <a:buSzPts val="1000"/>
              <a:buFont typeface="Roboto"/>
              <a:buNone/>
              <a:defRPr b="0" sz="1000">
                <a:latin typeface="Roboto"/>
                <a:ea typeface="Roboto"/>
                <a:cs typeface="Roboto"/>
                <a:sym typeface="Roboto"/>
              </a:defRPr>
            </a:lvl4pPr>
            <a:lvl5pPr lvl="4" algn="ctr">
              <a:lnSpc>
                <a:spcPct val="100000"/>
              </a:lnSpc>
              <a:spcBef>
                <a:spcPts val="0"/>
              </a:spcBef>
              <a:spcAft>
                <a:spcPts val="0"/>
              </a:spcAft>
              <a:buSzPts val="1000"/>
              <a:buFont typeface="Roboto"/>
              <a:buNone/>
              <a:defRPr b="0" sz="1000">
                <a:latin typeface="Roboto"/>
                <a:ea typeface="Roboto"/>
                <a:cs typeface="Roboto"/>
                <a:sym typeface="Roboto"/>
              </a:defRPr>
            </a:lvl5pPr>
            <a:lvl6pPr lvl="5" algn="ctr">
              <a:lnSpc>
                <a:spcPct val="100000"/>
              </a:lnSpc>
              <a:spcBef>
                <a:spcPts val="0"/>
              </a:spcBef>
              <a:spcAft>
                <a:spcPts val="0"/>
              </a:spcAft>
              <a:buSzPts val="1000"/>
              <a:buFont typeface="Roboto"/>
              <a:buNone/>
              <a:defRPr b="0" sz="1000">
                <a:latin typeface="Roboto"/>
                <a:ea typeface="Roboto"/>
                <a:cs typeface="Roboto"/>
                <a:sym typeface="Roboto"/>
              </a:defRPr>
            </a:lvl6pPr>
            <a:lvl7pPr lvl="6" algn="ctr">
              <a:lnSpc>
                <a:spcPct val="100000"/>
              </a:lnSpc>
              <a:spcBef>
                <a:spcPts val="0"/>
              </a:spcBef>
              <a:spcAft>
                <a:spcPts val="0"/>
              </a:spcAft>
              <a:buSzPts val="1000"/>
              <a:buFont typeface="Roboto"/>
              <a:buNone/>
              <a:defRPr b="0" sz="1000">
                <a:latin typeface="Roboto"/>
                <a:ea typeface="Roboto"/>
                <a:cs typeface="Roboto"/>
                <a:sym typeface="Roboto"/>
              </a:defRPr>
            </a:lvl7pPr>
            <a:lvl8pPr lvl="7" algn="ctr">
              <a:lnSpc>
                <a:spcPct val="100000"/>
              </a:lnSpc>
              <a:spcBef>
                <a:spcPts val="0"/>
              </a:spcBef>
              <a:spcAft>
                <a:spcPts val="0"/>
              </a:spcAft>
              <a:buSzPts val="1000"/>
              <a:buFont typeface="Roboto"/>
              <a:buNone/>
              <a:defRPr b="0" sz="1000">
                <a:latin typeface="Roboto"/>
                <a:ea typeface="Roboto"/>
                <a:cs typeface="Roboto"/>
                <a:sym typeface="Roboto"/>
              </a:defRPr>
            </a:lvl8pPr>
            <a:lvl9pPr lvl="8" algn="ctr">
              <a:lnSpc>
                <a:spcPct val="100000"/>
              </a:lnSpc>
              <a:spcBef>
                <a:spcPts val="0"/>
              </a:spcBef>
              <a:spcAft>
                <a:spcPts val="0"/>
              </a:spcAft>
              <a:buSzPts val="1000"/>
              <a:buFont typeface="Roboto"/>
              <a:buNone/>
              <a:defRPr b="0" sz="1000">
                <a:latin typeface="Roboto"/>
                <a:ea typeface="Roboto"/>
                <a:cs typeface="Roboto"/>
                <a:sym typeface="Roboto"/>
              </a:defRPr>
            </a:lvl9pPr>
          </a:lstStyle>
          <a:p/>
        </p:txBody>
      </p:sp>
      <p:sp>
        <p:nvSpPr>
          <p:cNvPr id="55" name="Google Shape;55;p20"/>
          <p:cNvSpPr txBox="1"/>
          <p:nvPr>
            <p:ph idx="5" type="ctrTitle"/>
          </p:nvPr>
        </p:nvSpPr>
        <p:spPr>
          <a:xfrm>
            <a:off x="1595444" y="3503375"/>
            <a:ext cx="2076000" cy="19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1000"/>
              <a:buFont typeface="Roboto"/>
              <a:buNone/>
              <a:defRPr b="0" sz="1000">
                <a:latin typeface="Roboto"/>
                <a:ea typeface="Roboto"/>
                <a:cs typeface="Roboto"/>
                <a:sym typeface="Roboto"/>
              </a:defRPr>
            </a:lvl1pPr>
            <a:lvl2pPr lvl="1" algn="ctr">
              <a:lnSpc>
                <a:spcPct val="100000"/>
              </a:lnSpc>
              <a:spcBef>
                <a:spcPts val="0"/>
              </a:spcBef>
              <a:spcAft>
                <a:spcPts val="0"/>
              </a:spcAft>
              <a:buSzPts val="1000"/>
              <a:buFont typeface="Roboto"/>
              <a:buNone/>
              <a:defRPr b="0" sz="1000">
                <a:latin typeface="Roboto"/>
                <a:ea typeface="Roboto"/>
                <a:cs typeface="Roboto"/>
                <a:sym typeface="Roboto"/>
              </a:defRPr>
            </a:lvl2pPr>
            <a:lvl3pPr lvl="2" algn="ctr">
              <a:lnSpc>
                <a:spcPct val="100000"/>
              </a:lnSpc>
              <a:spcBef>
                <a:spcPts val="0"/>
              </a:spcBef>
              <a:spcAft>
                <a:spcPts val="0"/>
              </a:spcAft>
              <a:buSzPts val="1000"/>
              <a:buFont typeface="Roboto"/>
              <a:buNone/>
              <a:defRPr b="0" sz="1000">
                <a:latin typeface="Roboto"/>
                <a:ea typeface="Roboto"/>
                <a:cs typeface="Roboto"/>
                <a:sym typeface="Roboto"/>
              </a:defRPr>
            </a:lvl3pPr>
            <a:lvl4pPr lvl="3" algn="ctr">
              <a:lnSpc>
                <a:spcPct val="100000"/>
              </a:lnSpc>
              <a:spcBef>
                <a:spcPts val="0"/>
              </a:spcBef>
              <a:spcAft>
                <a:spcPts val="0"/>
              </a:spcAft>
              <a:buSzPts val="1000"/>
              <a:buFont typeface="Roboto"/>
              <a:buNone/>
              <a:defRPr b="0" sz="1000">
                <a:latin typeface="Roboto"/>
                <a:ea typeface="Roboto"/>
                <a:cs typeface="Roboto"/>
                <a:sym typeface="Roboto"/>
              </a:defRPr>
            </a:lvl4pPr>
            <a:lvl5pPr lvl="4" algn="ctr">
              <a:lnSpc>
                <a:spcPct val="100000"/>
              </a:lnSpc>
              <a:spcBef>
                <a:spcPts val="0"/>
              </a:spcBef>
              <a:spcAft>
                <a:spcPts val="0"/>
              </a:spcAft>
              <a:buSzPts val="1000"/>
              <a:buFont typeface="Roboto"/>
              <a:buNone/>
              <a:defRPr b="0" sz="1000">
                <a:latin typeface="Roboto"/>
                <a:ea typeface="Roboto"/>
                <a:cs typeface="Roboto"/>
                <a:sym typeface="Roboto"/>
              </a:defRPr>
            </a:lvl5pPr>
            <a:lvl6pPr lvl="5" algn="ctr">
              <a:lnSpc>
                <a:spcPct val="100000"/>
              </a:lnSpc>
              <a:spcBef>
                <a:spcPts val="0"/>
              </a:spcBef>
              <a:spcAft>
                <a:spcPts val="0"/>
              </a:spcAft>
              <a:buSzPts val="1000"/>
              <a:buFont typeface="Roboto"/>
              <a:buNone/>
              <a:defRPr b="0" sz="1000">
                <a:latin typeface="Roboto"/>
                <a:ea typeface="Roboto"/>
                <a:cs typeface="Roboto"/>
                <a:sym typeface="Roboto"/>
              </a:defRPr>
            </a:lvl6pPr>
            <a:lvl7pPr lvl="6" algn="ctr">
              <a:lnSpc>
                <a:spcPct val="100000"/>
              </a:lnSpc>
              <a:spcBef>
                <a:spcPts val="0"/>
              </a:spcBef>
              <a:spcAft>
                <a:spcPts val="0"/>
              </a:spcAft>
              <a:buSzPts val="1000"/>
              <a:buFont typeface="Roboto"/>
              <a:buNone/>
              <a:defRPr b="0" sz="1000">
                <a:latin typeface="Roboto"/>
                <a:ea typeface="Roboto"/>
                <a:cs typeface="Roboto"/>
                <a:sym typeface="Roboto"/>
              </a:defRPr>
            </a:lvl7pPr>
            <a:lvl8pPr lvl="7" algn="ctr">
              <a:lnSpc>
                <a:spcPct val="100000"/>
              </a:lnSpc>
              <a:spcBef>
                <a:spcPts val="0"/>
              </a:spcBef>
              <a:spcAft>
                <a:spcPts val="0"/>
              </a:spcAft>
              <a:buSzPts val="1000"/>
              <a:buFont typeface="Roboto"/>
              <a:buNone/>
              <a:defRPr b="0" sz="1000">
                <a:latin typeface="Roboto"/>
                <a:ea typeface="Roboto"/>
                <a:cs typeface="Roboto"/>
                <a:sym typeface="Roboto"/>
              </a:defRPr>
            </a:lvl8pPr>
            <a:lvl9pPr lvl="8" algn="ctr">
              <a:lnSpc>
                <a:spcPct val="100000"/>
              </a:lnSpc>
              <a:spcBef>
                <a:spcPts val="0"/>
              </a:spcBef>
              <a:spcAft>
                <a:spcPts val="0"/>
              </a:spcAft>
              <a:buSzPts val="1000"/>
              <a:buFont typeface="Roboto"/>
              <a:buNone/>
              <a:defRPr b="0" sz="1000">
                <a:latin typeface="Roboto"/>
                <a:ea typeface="Roboto"/>
                <a:cs typeface="Roboto"/>
                <a:sym typeface="Roboto"/>
              </a:defRPr>
            </a:lvl9pPr>
          </a:lstStyle>
          <a:p/>
        </p:txBody>
      </p:sp>
      <p:sp>
        <p:nvSpPr>
          <p:cNvPr id="56" name="Google Shape;56;p20"/>
          <p:cNvSpPr txBox="1"/>
          <p:nvPr>
            <p:ph idx="6" type="ctrTitle"/>
          </p:nvPr>
        </p:nvSpPr>
        <p:spPr>
          <a:xfrm>
            <a:off x="311700" y="644550"/>
            <a:ext cx="8520600" cy="60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Font typeface="Roboto"/>
              <a:buNone/>
              <a:defRPr b="0" sz="3000">
                <a:latin typeface="Roboto"/>
                <a:ea typeface="Roboto"/>
                <a:cs typeface="Roboto"/>
                <a:sym typeface="Roboto"/>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HREE COLUMNS 2 ">
  <p:cSld name="TITLE_1_1_1_1_1">
    <p:bg>
      <p:bgPr>
        <a:gradFill>
          <a:gsLst>
            <a:gs pos="0">
              <a:srgbClr val="052643"/>
            </a:gs>
            <a:gs pos="100000">
              <a:srgbClr val="041523"/>
            </a:gs>
          </a:gsLst>
          <a:path path="circle">
            <a:fillToRect b="50%" l="50%" r="50%" t="50%"/>
          </a:path>
          <a:tileRect/>
        </a:gradFill>
      </p:bgPr>
    </p:bg>
    <p:spTree>
      <p:nvGrpSpPr>
        <p:cNvPr id="57" name="Shape 57"/>
        <p:cNvGrpSpPr/>
        <p:nvPr/>
      </p:nvGrpSpPr>
      <p:grpSpPr>
        <a:xfrm>
          <a:off x="0" y="0"/>
          <a:ext cx="0" cy="0"/>
          <a:chOff x="0" y="0"/>
          <a:chExt cx="0" cy="0"/>
        </a:xfrm>
      </p:grpSpPr>
      <p:sp>
        <p:nvSpPr>
          <p:cNvPr id="58" name="Google Shape;58;p21"/>
          <p:cNvSpPr txBox="1"/>
          <p:nvPr>
            <p:ph idx="1" type="subTitle"/>
          </p:nvPr>
        </p:nvSpPr>
        <p:spPr>
          <a:xfrm>
            <a:off x="3874944" y="3523425"/>
            <a:ext cx="13941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900"/>
              <a:buNone/>
              <a:defRPr sz="900">
                <a:solidFill>
                  <a:schemeClr val="lt2"/>
                </a:solidFill>
              </a:defRPr>
            </a:lvl1pPr>
            <a:lvl2pPr lvl="1" algn="ctr">
              <a:lnSpc>
                <a:spcPct val="100000"/>
              </a:lnSpc>
              <a:spcBef>
                <a:spcPts val="0"/>
              </a:spcBef>
              <a:spcAft>
                <a:spcPts val="0"/>
              </a:spcAft>
              <a:buClr>
                <a:schemeClr val="lt2"/>
              </a:buClr>
              <a:buSzPts val="900"/>
              <a:buNone/>
              <a:defRPr sz="900">
                <a:solidFill>
                  <a:schemeClr val="lt2"/>
                </a:solidFill>
              </a:defRPr>
            </a:lvl2pPr>
            <a:lvl3pPr lvl="2" algn="ctr">
              <a:lnSpc>
                <a:spcPct val="100000"/>
              </a:lnSpc>
              <a:spcBef>
                <a:spcPts val="0"/>
              </a:spcBef>
              <a:spcAft>
                <a:spcPts val="0"/>
              </a:spcAft>
              <a:buClr>
                <a:schemeClr val="lt2"/>
              </a:buClr>
              <a:buSzPts val="900"/>
              <a:buNone/>
              <a:defRPr sz="900">
                <a:solidFill>
                  <a:schemeClr val="lt2"/>
                </a:solidFill>
              </a:defRPr>
            </a:lvl3pPr>
            <a:lvl4pPr lvl="3" algn="ctr">
              <a:lnSpc>
                <a:spcPct val="100000"/>
              </a:lnSpc>
              <a:spcBef>
                <a:spcPts val="0"/>
              </a:spcBef>
              <a:spcAft>
                <a:spcPts val="0"/>
              </a:spcAft>
              <a:buClr>
                <a:schemeClr val="lt2"/>
              </a:buClr>
              <a:buSzPts val="900"/>
              <a:buNone/>
              <a:defRPr sz="900">
                <a:solidFill>
                  <a:schemeClr val="lt2"/>
                </a:solidFill>
              </a:defRPr>
            </a:lvl4pPr>
            <a:lvl5pPr lvl="4" algn="ctr">
              <a:lnSpc>
                <a:spcPct val="100000"/>
              </a:lnSpc>
              <a:spcBef>
                <a:spcPts val="0"/>
              </a:spcBef>
              <a:spcAft>
                <a:spcPts val="0"/>
              </a:spcAft>
              <a:buClr>
                <a:schemeClr val="lt2"/>
              </a:buClr>
              <a:buSzPts val="900"/>
              <a:buNone/>
              <a:defRPr sz="900">
                <a:solidFill>
                  <a:schemeClr val="lt2"/>
                </a:solidFill>
              </a:defRPr>
            </a:lvl5pPr>
            <a:lvl6pPr lvl="5" algn="ctr">
              <a:lnSpc>
                <a:spcPct val="100000"/>
              </a:lnSpc>
              <a:spcBef>
                <a:spcPts val="0"/>
              </a:spcBef>
              <a:spcAft>
                <a:spcPts val="0"/>
              </a:spcAft>
              <a:buClr>
                <a:schemeClr val="lt2"/>
              </a:buClr>
              <a:buSzPts val="900"/>
              <a:buNone/>
              <a:defRPr sz="900">
                <a:solidFill>
                  <a:schemeClr val="lt2"/>
                </a:solidFill>
              </a:defRPr>
            </a:lvl6pPr>
            <a:lvl7pPr lvl="6" algn="ctr">
              <a:lnSpc>
                <a:spcPct val="100000"/>
              </a:lnSpc>
              <a:spcBef>
                <a:spcPts val="0"/>
              </a:spcBef>
              <a:spcAft>
                <a:spcPts val="0"/>
              </a:spcAft>
              <a:buClr>
                <a:schemeClr val="lt2"/>
              </a:buClr>
              <a:buSzPts val="900"/>
              <a:buNone/>
              <a:defRPr sz="900">
                <a:solidFill>
                  <a:schemeClr val="lt2"/>
                </a:solidFill>
              </a:defRPr>
            </a:lvl7pPr>
            <a:lvl8pPr lvl="7" algn="ctr">
              <a:lnSpc>
                <a:spcPct val="100000"/>
              </a:lnSpc>
              <a:spcBef>
                <a:spcPts val="0"/>
              </a:spcBef>
              <a:spcAft>
                <a:spcPts val="0"/>
              </a:spcAft>
              <a:buClr>
                <a:schemeClr val="lt2"/>
              </a:buClr>
              <a:buSzPts val="900"/>
              <a:buNone/>
              <a:defRPr sz="900">
                <a:solidFill>
                  <a:schemeClr val="lt2"/>
                </a:solidFill>
              </a:defRPr>
            </a:lvl8pPr>
            <a:lvl9pPr lvl="8" algn="ctr">
              <a:lnSpc>
                <a:spcPct val="100000"/>
              </a:lnSpc>
              <a:spcBef>
                <a:spcPts val="0"/>
              </a:spcBef>
              <a:spcAft>
                <a:spcPts val="0"/>
              </a:spcAft>
              <a:buClr>
                <a:schemeClr val="lt2"/>
              </a:buClr>
              <a:buSzPts val="900"/>
              <a:buNone/>
              <a:defRPr sz="900">
                <a:solidFill>
                  <a:schemeClr val="lt2"/>
                </a:solidFill>
              </a:defRPr>
            </a:lvl9pPr>
          </a:lstStyle>
          <a:p/>
        </p:txBody>
      </p:sp>
      <p:sp>
        <p:nvSpPr>
          <p:cNvPr id="59" name="Google Shape;59;p21"/>
          <p:cNvSpPr txBox="1"/>
          <p:nvPr>
            <p:ph idx="2" type="subTitle"/>
          </p:nvPr>
        </p:nvSpPr>
        <p:spPr>
          <a:xfrm>
            <a:off x="6042106" y="3192125"/>
            <a:ext cx="13941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900"/>
              <a:buNone/>
              <a:defRPr sz="900">
                <a:solidFill>
                  <a:schemeClr val="lt2"/>
                </a:solidFill>
              </a:defRPr>
            </a:lvl1pPr>
            <a:lvl2pPr lvl="1" algn="ctr">
              <a:lnSpc>
                <a:spcPct val="100000"/>
              </a:lnSpc>
              <a:spcBef>
                <a:spcPts val="0"/>
              </a:spcBef>
              <a:spcAft>
                <a:spcPts val="0"/>
              </a:spcAft>
              <a:buClr>
                <a:schemeClr val="lt2"/>
              </a:buClr>
              <a:buSzPts val="900"/>
              <a:buNone/>
              <a:defRPr sz="900">
                <a:solidFill>
                  <a:schemeClr val="lt2"/>
                </a:solidFill>
              </a:defRPr>
            </a:lvl2pPr>
            <a:lvl3pPr lvl="2" algn="ctr">
              <a:lnSpc>
                <a:spcPct val="100000"/>
              </a:lnSpc>
              <a:spcBef>
                <a:spcPts val="0"/>
              </a:spcBef>
              <a:spcAft>
                <a:spcPts val="0"/>
              </a:spcAft>
              <a:buClr>
                <a:schemeClr val="lt2"/>
              </a:buClr>
              <a:buSzPts val="900"/>
              <a:buNone/>
              <a:defRPr sz="900">
                <a:solidFill>
                  <a:schemeClr val="lt2"/>
                </a:solidFill>
              </a:defRPr>
            </a:lvl3pPr>
            <a:lvl4pPr lvl="3" algn="ctr">
              <a:lnSpc>
                <a:spcPct val="100000"/>
              </a:lnSpc>
              <a:spcBef>
                <a:spcPts val="0"/>
              </a:spcBef>
              <a:spcAft>
                <a:spcPts val="0"/>
              </a:spcAft>
              <a:buClr>
                <a:schemeClr val="lt2"/>
              </a:buClr>
              <a:buSzPts val="900"/>
              <a:buNone/>
              <a:defRPr sz="900">
                <a:solidFill>
                  <a:schemeClr val="lt2"/>
                </a:solidFill>
              </a:defRPr>
            </a:lvl4pPr>
            <a:lvl5pPr lvl="4" algn="ctr">
              <a:lnSpc>
                <a:spcPct val="100000"/>
              </a:lnSpc>
              <a:spcBef>
                <a:spcPts val="0"/>
              </a:spcBef>
              <a:spcAft>
                <a:spcPts val="0"/>
              </a:spcAft>
              <a:buClr>
                <a:schemeClr val="lt2"/>
              </a:buClr>
              <a:buSzPts val="900"/>
              <a:buNone/>
              <a:defRPr sz="900">
                <a:solidFill>
                  <a:schemeClr val="lt2"/>
                </a:solidFill>
              </a:defRPr>
            </a:lvl5pPr>
            <a:lvl6pPr lvl="5" algn="ctr">
              <a:lnSpc>
                <a:spcPct val="100000"/>
              </a:lnSpc>
              <a:spcBef>
                <a:spcPts val="0"/>
              </a:spcBef>
              <a:spcAft>
                <a:spcPts val="0"/>
              </a:spcAft>
              <a:buClr>
                <a:schemeClr val="lt2"/>
              </a:buClr>
              <a:buSzPts val="900"/>
              <a:buNone/>
              <a:defRPr sz="900">
                <a:solidFill>
                  <a:schemeClr val="lt2"/>
                </a:solidFill>
              </a:defRPr>
            </a:lvl6pPr>
            <a:lvl7pPr lvl="6" algn="ctr">
              <a:lnSpc>
                <a:spcPct val="100000"/>
              </a:lnSpc>
              <a:spcBef>
                <a:spcPts val="0"/>
              </a:spcBef>
              <a:spcAft>
                <a:spcPts val="0"/>
              </a:spcAft>
              <a:buClr>
                <a:schemeClr val="lt2"/>
              </a:buClr>
              <a:buSzPts val="900"/>
              <a:buNone/>
              <a:defRPr sz="900">
                <a:solidFill>
                  <a:schemeClr val="lt2"/>
                </a:solidFill>
              </a:defRPr>
            </a:lvl7pPr>
            <a:lvl8pPr lvl="7" algn="ctr">
              <a:lnSpc>
                <a:spcPct val="100000"/>
              </a:lnSpc>
              <a:spcBef>
                <a:spcPts val="0"/>
              </a:spcBef>
              <a:spcAft>
                <a:spcPts val="0"/>
              </a:spcAft>
              <a:buClr>
                <a:schemeClr val="lt2"/>
              </a:buClr>
              <a:buSzPts val="900"/>
              <a:buNone/>
              <a:defRPr sz="900">
                <a:solidFill>
                  <a:schemeClr val="lt2"/>
                </a:solidFill>
              </a:defRPr>
            </a:lvl8pPr>
            <a:lvl9pPr lvl="8" algn="ctr">
              <a:lnSpc>
                <a:spcPct val="100000"/>
              </a:lnSpc>
              <a:spcBef>
                <a:spcPts val="0"/>
              </a:spcBef>
              <a:spcAft>
                <a:spcPts val="0"/>
              </a:spcAft>
              <a:buClr>
                <a:schemeClr val="lt2"/>
              </a:buClr>
              <a:buSzPts val="900"/>
              <a:buNone/>
              <a:defRPr sz="900">
                <a:solidFill>
                  <a:schemeClr val="lt2"/>
                </a:solidFill>
              </a:defRPr>
            </a:lvl9pPr>
          </a:lstStyle>
          <a:p/>
        </p:txBody>
      </p:sp>
      <p:sp>
        <p:nvSpPr>
          <p:cNvPr id="60" name="Google Shape;60;p21"/>
          <p:cNvSpPr txBox="1"/>
          <p:nvPr>
            <p:ph idx="3" type="subTitle"/>
          </p:nvPr>
        </p:nvSpPr>
        <p:spPr>
          <a:xfrm>
            <a:off x="1707794" y="3891050"/>
            <a:ext cx="1394100" cy="5025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Clr>
                <a:schemeClr val="lt2"/>
              </a:buClr>
              <a:buSzPts val="900"/>
              <a:buNone/>
              <a:defRPr sz="900">
                <a:solidFill>
                  <a:schemeClr val="lt2"/>
                </a:solidFill>
              </a:defRPr>
            </a:lvl1pPr>
            <a:lvl2pPr lvl="1" algn="ctr">
              <a:lnSpc>
                <a:spcPct val="100000"/>
              </a:lnSpc>
              <a:spcBef>
                <a:spcPts val="0"/>
              </a:spcBef>
              <a:spcAft>
                <a:spcPts val="0"/>
              </a:spcAft>
              <a:buClr>
                <a:schemeClr val="lt2"/>
              </a:buClr>
              <a:buSzPts val="900"/>
              <a:buNone/>
              <a:defRPr sz="900">
                <a:solidFill>
                  <a:schemeClr val="lt2"/>
                </a:solidFill>
              </a:defRPr>
            </a:lvl2pPr>
            <a:lvl3pPr lvl="2" algn="ctr">
              <a:lnSpc>
                <a:spcPct val="100000"/>
              </a:lnSpc>
              <a:spcBef>
                <a:spcPts val="0"/>
              </a:spcBef>
              <a:spcAft>
                <a:spcPts val="0"/>
              </a:spcAft>
              <a:buClr>
                <a:schemeClr val="lt2"/>
              </a:buClr>
              <a:buSzPts val="900"/>
              <a:buNone/>
              <a:defRPr sz="900">
                <a:solidFill>
                  <a:schemeClr val="lt2"/>
                </a:solidFill>
              </a:defRPr>
            </a:lvl3pPr>
            <a:lvl4pPr lvl="3" algn="ctr">
              <a:lnSpc>
                <a:spcPct val="100000"/>
              </a:lnSpc>
              <a:spcBef>
                <a:spcPts val="0"/>
              </a:spcBef>
              <a:spcAft>
                <a:spcPts val="0"/>
              </a:spcAft>
              <a:buClr>
                <a:schemeClr val="lt2"/>
              </a:buClr>
              <a:buSzPts val="900"/>
              <a:buNone/>
              <a:defRPr sz="900">
                <a:solidFill>
                  <a:schemeClr val="lt2"/>
                </a:solidFill>
              </a:defRPr>
            </a:lvl4pPr>
            <a:lvl5pPr lvl="4" algn="ctr">
              <a:lnSpc>
                <a:spcPct val="100000"/>
              </a:lnSpc>
              <a:spcBef>
                <a:spcPts val="0"/>
              </a:spcBef>
              <a:spcAft>
                <a:spcPts val="0"/>
              </a:spcAft>
              <a:buClr>
                <a:schemeClr val="lt2"/>
              </a:buClr>
              <a:buSzPts val="900"/>
              <a:buNone/>
              <a:defRPr sz="900">
                <a:solidFill>
                  <a:schemeClr val="lt2"/>
                </a:solidFill>
              </a:defRPr>
            </a:lvl5pPr>
            <a:lvl6pPr lvl="5" algn="ctr">
              <a:lnSpc>
                <a:spcPct val="100000"/>
              </a:lnSpc>
              <a:spcBef>
                <a:spcPts val="0"/>
              </a:spcBef>
              <a:spcAft>
                <a:spcPts val="0"/>
              </a:spcAft>
              <a:buClr>
                <a:schemeClr val="lt2"/>
              </a:buClr>
              <a:buSzPts val="900"/>
              <a:buNone/>
              <a:defRPr sz="900">
                <a:solidFill>
                  <a:schemeClr val="lt2"/>
                </a:solidFill>
              </a:defRPr>
            </a:lvl6pPr>
            <a:lvl7pPr lvl="6" algn="ctr">
              <a:lnSpc>
                <a:spcPct val="100000"/>
              </a:lnSpc>
              <a:spcBef>
                <a:spcPts val="0"/>
              </a:spcBef>
              <a:spcAft>
                <a:spcPts val="0"/>
              </a:spcAft>
              <a:buClr>
                <a:schemeClr val="lt2"/>
              </a:buClr>
              <a:buSzPts val="900"/>
              <a:buNone/>
              <a:defRPr sz="900">
                <a:solidFill>
                  <a:schemeClr val="lt2"/>
                </a:solidFill>
              </a:defRPr>
            </a:lvl7pPr>
            <a:lvl8pPr lvl="7" algn="ctr">
              <a:lnSpc>
                <a:spcPct val="100000"/>
              </a:lnSpc>
              <a:spcBef>
                <a:spcPts val="0"/>
              </a:spcBef>
              <a:spcAft>
                <a:spcPts val="0"/>
              </a:spcAft>
              <a:buClr>
                <a:schemeClr val="lt2"/>
              </a:buClr>
              <a:buSzPts val="900"/>
              <a:buNone/>
              <a:defRPr sz="900">
                <a:solidFill>
                  <a:schemeClr val="lt2"/>
                </a:solidFill>
              </a:defRPr>
            </a:lvl8pPr>
            <a:lvl9pPr lvl="8" algn="ctr">
              <a:lnSpc>
                <a:spcPct val="100000"/>
              </a:lnSpc>
              <a:spcBef>
                <a:spcPts val="0"/>
              </a:spcBef>
              <a:spcAft>
                <a:spcPts val="0"/>
              </a:spcAft>
              <a:buClr>
                <a:schemeClr val="lt2"/>
              </a:buClr>
              <a:buSzPts val="900"/>
              <a:buNone/>
              <a:defRPr sz="900">
                <a:solidFill>
                  <a:schemeClr val="lt2"/>
                </a:solidFill>
              </a:defRPr>
            </a:lvl9pPr>
          </a:lstStyle>
          <a:p/>
        </p:txBody>
      </p:sp>
      <p:sp>
        <p:nvSpPr>
          <p:cNvPr id="61" name="Google Shape;61;p21"/>
          <p:cNvSpPr txBox="1"/>
          <p:nvPr>
            <p:ph type="ctrTitle"/>
          </p:nvPr>
        </p:nvSpPr>
        <p:spPr>
          <a:xfrm>
            <a:off x="3533994" y="3422225"/>
            <a:ext cx="2076000" cy="19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1pPr>
            <a:lvl2pPr lvl="1"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2pPr>
            <a:lvl3pPr lvl="2"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3pPr>
            <a:lvl4pPr lvl="3"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4pPr>
            <a:lvl5pPr lvl="4"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5pPr>
            <a:lvl6pPr lvl="5"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6pPr>
            <a:lvl7pPr lvl="6"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7pPr>
            <a:lvl8pPr lvl="7"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8pPr>
            <a:lvl9pPr lvl="8"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9pPr>
          </a:lstStyle>
          <a:p/>
        </p:txBody>
      </p:sp>
      <p:sp>
        <p:nvSpPr>
          <p:cNvPr id="62" name="Google Shape;62;p21"/>
          <p:cNvSpPr txBox="1"/>
          <p:nvPr>
            <p:ph idx="4" type="ctrTitle"/>
          </p:nvPr>
        </p:nvSpPr>
        <p:spPr>
          <a:xfrm>
            <a:off x="5701156" y="3096475"/>
            <a:ext cx="2076000" cy="19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1pPr>
            <a:lvl2pPr lvl="1"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2pPr>
            <a:lvl3pPr lvl="2"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3pPr>
            <a:lvl4pPr lvl="3"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4pPr>
            <a:lvl5pPr lvl="4"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5pPr>
            <a:lvl6pPr lvl="5"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6pPr>
            <a:lvl7pPr lvl="6"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7pPr>
            <a:lvl8pPr lvl="7"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8pPr>
            <a:lvl9pPr lvl="8"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9pPr>
          </a:lstStyle>
          <a:p/>
        </p:txBody>
      </p:sp>
      <p:sp>
        <p:nvSpPr>
          <p:cNvPr id="63" name="Google Shape;63;p21"/>
          <p:cNvSpPr txBox="1"/>
          <p:nvPr>
            <p:ph idx="5" type="ctrTitle"/>
          </p:nvPr>
        </p:nvSpPr>
        <p:spPr>
          <a:xfrm>
            <a:off x="1366844" y="3789650"/>
            <a:ext cx="2076000" cy="1962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1pPr>
            <a:lvl2pPr lvl="1"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2pPr>
            <a:lvl3pPr lvl="2"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3pPr>
            <a:lvl4pPr lvl="3"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4pPr>
            <a:lvl5pPr lvl="4"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5pPr>
            <a:lvl6pPr lvl="5"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6pPr>
            <a:lvl7pPr lvl="6"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7pPr>
            <a:lvl8pPr lvl="7"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8pPr>
            <a:lvl9pPr lvl="8" algn="ctr">
              <a:lnSpc>
                <a:spcPct val="100000"/>
              </a:lnSpc>
              <a:spcBef>
                <a:spcPts val="0"/>
              </a:spcBef>
              <a:spcAft>
                <a:spcPts val="0"/>
              </a:spcAft>
              <a:buClr>
                <a:schemeClr val="lt2"/>
              </a:buClr>
              <a:buSzPts val="900"/>
              <a:buFont typeface="Roboto"/>
              <a:buNone/>
              <a:defRPr b="0" sz="900">
                <a:solidFill>
                  <a:schemeClr val="lt2"/>
                </a:solidFill>
                <a:latin typeface="Roboto"/>
                <a:ea typeface="Roboto"/>
                <a:cs typeface="Roboto"/>
                <a:sym typeface="Roboto"/>
              </a:defRPr>
            </a:lvl9pPr>
          </a:lstStyle>
          <a:p/>
        </p:txBody>
      </p:sp>
      <p:sp>
        <p:nvSpPr>
          <p:cNvPr id="64" name="Google Shape;64;p21"/>
          <p:cNvSpPr txBox="1"/>
          <p:nvPr>
            <p:ph idx="6" type="ctrTitle"/>
          </p:nvPr>
        </p:nvSpPr>
        <p:spPr>
          <a:xfrm>
            <a:off x="311700" y="644550"/>
            <a:ext cx="8520600" cy="606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SzPts val="3000"/>
              <a:buFont typeface="Roboto"/>
              <a:buNone/>
              <a:defRPr b="0" sz="3000">
                <a:latin typeface="Roboto"/>
                <a:ea typeface="Roboto"/>
                <a:cs typeface="Roboto"/>
                <a:sym typeface="Roboto"/>
              </a:defRPr>
            </a:lvl1pPr>
            <a:lvl2pPr lvl="1" algn="ctr">
              <a:lnSpc>
                <a:spcPct val="100000"/>
              </a:lnSpc>
              <a:spcBef>
                <a:spcPts val="0"/>
              </a:spcBef>
              <a:spcAft>
                <a:spcPts val="0"/>
              </a:spcAft>
              <a:buSzPts val="5200"/>
              <a:buNone/>
              <a:defRPr sz="5200"/>
            </a:lvl2pPr>
            <a:lvl3pPr lvl="2" algn="ctr">
              <a:lnSpc>
                <a:spcPct val="100000"/>
              </a:lnSpc>
              <a:spcBef>
                <a:spcPts val="0"/>
              </a:spcBef>
              <a:spcAft>
                <a:spcPts val="0"/>
              </a:spcAft>
              <a:buSzPts val="5200"/>
              <a:buNone/>
              <a:defRPr sz="5200"/>
            </a:lvl3pPr>
            <a:lvl4pPr lvl="3" algn="ctr">
              <a:lnSpc>
                <a:spcPct val="100000"/>
              </a:lnSpc>
              <a:spcBef>
                <a:spcPts val="0"/>
              </a:spcBef>
              <a:spcAft>
                <a:spcPts val="0"/>
              </a:spcAft>
              <a:buSzPts val="5200"/>
              <a:buNone/>
              <a:defRPr sz="5200"/>
            </a:lvl4pPr>
            <a:lvl5pPr lvl="4" algn="ctr">
              <a:lnSpc>
                <a:spcPct val="100000"/>
              </a:lnSpc>
              <a:spcBef>
                <a:spcPts val="0"/>
              </a:spcBef>
              <a:spcAft>
                <a:spcPts val="0"/>
              </a:spcAft>
              <a:buSzPts val="5200"/>
              <a:buNone/>
              <a:defRPr sz="5200"/>
            </a:lvl5pPr>
            <a:lvl6pPr lvl="5" algn="ctr">
              <a:lnSpc>
                <a:spcPct val="100000"/>
              </a:lnSpc>
              <a:spcBef>
                <a:spcPts val="0"/>
              </a:spcBef>
              <a:spcAft>
                <a:spcPts val="0"/>
              </a:spcAft>
              <a:buSzPts val="5200"/>
              <a:buNone/>
              <a:defRPr sz="5200"/>
            </a:lvl6pPr>
            <a:lvl7pPr lvl="6" algn="ctr">
              <a:lnSpc>
                <a:spcPct val="100000"/>
              </a:lnSpc>
              <a:spcBef>
                <a:spcPts val="0"/>
              </a:spcBef>
              <a:spcAft>
                <a:spcPts val="0"/>
              </a:spcAft>
              <a:buSzPts val="5200"/>
              <a:buNone/>
              <a:defRPr sz="5200"/>
            </a:lvl7pPr>
            <a:lvl8pPr lvl="7" algn="ctr">
              <a:lnSpc>
                <a:spcPct val="100000"/>
              </a:lnSpc>
              <a:spcBef>
                <a:spcPts val="0"/>
              </a:spcBef>
              <a:spcAft>
                <a:spcPts val="0"/>
              </a:spcAft>
              <a:buSzPts val="5200"/>
              <a:buNone/>
              <a:defRPr sz="5200"/>
            </a:lvl8pPr>
            <a:lvl9pPr lvl="8" algn="ctr">
              <a:lnSpc>
                <a:spcPct val="100000"/>
              </a:lnSpc>
              <a:spcBef>
                <a:spcPts val="0"/>
              </a:spcBef>
              <a:spcAft>
                <a:spcPts val="0"/>
              </a:spcAft>
              <a:buSzPts val="5200"/>
              <a:buNone/>
              <a:defRPr sz="5200"/>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2.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 name="Shape 5"/>
        <p:cNvGrpSpPr/>
        <p:nvPr/>
      </p:nvGrpSpPr>
      <p:grpSpPr>
        <a:xfrm>
          <a:off x="0" y="0"/>
          <a:ext cx="0" cy="0"/>
          <a:chOff x="0" y="0"/>
          <a:chExt cx="0" cy="0"/>
        </a:xfrm>
      </p:grpSpPr>
      <p:sp>
        <p:nvSpPr>
          <p:cNvPr id="6" name="Google Shape;6;p12"/>
          <p:cNvSpPr txBox="1"/>
          <p:nvPr>
            <p:ph type="title"/>
          </p:nvPr>
        </p:nvSpPr>
        <p:spPr>
          <a:xfrm>
            <a:off x="692700" y="445025"/>
            <a:ext cx="8520600" cy="572700"/>
          </a:xfrm>
          <a:prstGeom prst="rect">
            <a:avLst/>
          </a:prstGeom>
          <a:noFill/>
          <a:ln>
            <a:noFill/>
          </a:ln>
        </p:spPr>
        <p:txBody>
          <a:bodyPr anchorCtr="0" anchor="t" bIns="91425" lIns="91425" spcFirstLastPara="1" rIns="91425" wrap="square" tIns="91425">
            <a:noAutofit/>
          </a:bodyPr>
          <a:lstStyle>
            <a:lvl1pPr lvl="0" marR="0" rtl="0" algn="l">
              <a:lnSpc>
                <a:spcPct val="100000"/>
              </a:lnSpc>
              <a:spcBef>
                <a:spcPts val="0"/>
              </a:spcBef>
              <a:spcAft>
                <a:spcPts val="0"/>
              </a:spcAft>
              <a:buClr>
                <a:schemeClr val="lt1"/>
              </a:buClr>
              <a:buSzPts val="2800"/>
              <a:buFont typeface="Roboto"/>
              <a:buNone/>
              <a:defRPr b="0" i="0" sz="28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lt1"/>
              </a:buClr>
              <a:buSzPts val="2800"/>
              <a:buFont typeface="Bree Serif"/>
              <a:buNone/>
              <a:defRPr b="1" i="0" sz="2800" u="none" cap="none" strike="noStrike">
                <a:solidFill>
                  <a:schemeClr val="lt1"/>
                </a:solidFill>
                <a:latin typeface="Bree Serif"/>
                <a:ea typeface="Bree Serif"/>
                <a:cs typeface="Bree Serif"/>
                <a:sym typeface="Bree Serif"/>
              </a:defRPr>
            </a:lvl2pPr>
            <a:lvl3pPr lvl="2" marR="0" rtl="0" algn="l">
              <a:lnSpc>
                <a:spcPct val="100000"/>
              </a:lnSpc>
              <a:spcBef>
                <a:spcPts val="0"/>
              </a:spcBef>
              <a:spcAft>
                <a:spcPts val="0"/>
              </a:spcAft>
              <a:buClr>
                <a:schemeClr val="lt1"/>
              </a:buClr>
              <a:buSzPts val="2800"/>
              <a:buFont typeface="Bree Serif"/>
              <a:buNone/>
              <a:defRPr b="1" i="0" sz="2800" u="none" cap="none" strike="noStrike">
                <a:solidFill>
                  <a:schemeClr val="lt1"/>
                </a:solidFill>
                <a:latin typeface="Bree Serif"/>
                <a:ea typeface="Bree Serif"/>
                <a:cs typeface="Bree Serif"/>
                <a:sym typeface="Bree Serif"/>
              </a:defRPr>
            </a:lvl3pPr>
            <a:lvl4pPr lvl="3" marR="0" rtl="0" algn="l">
              <a:lnSpc>
                <a:spcPct val="100000"/>
              </a:lnSpc>
              <a:spcBef>
                <a:spcPts val="0"/>
              </a:spcBef>
              <a:spcAft>
                <a:spcPts val="0"/>
              </a:spcAft>
              <a:buClr>
                <a:schemeClr val="lt1"/>
              </a:buClr>
              <a:buSzPts val="2800"/>
              <a:buFont typeface="Bree Serif"/>
              <a:buNone/>
              <a:defRPr b="1" i="0" sz="2800" u="none" cap="none" strike="noStrike">
                <a:solidFill>
                  <a:schemeClr val="lt1"/>
                </a:solidFill>
                <a:latin typeface="Bree Serif"/>
                <a:ea typeface="Bree Serif"/>
                <a:cs typeface="Bree Serif"/>
                <a:sym typeface="Bree Serif"/>
              </a:defRPr>
            </a:lvl4pPr>
            <a:lvl5pPr lvl="4" marR="0" rtl="0" algn="l">
              <a:lnSpc>
                <a:spcPct val="100000"/>
              </a:lnSpc>
              <a:spcBef>
                <a:spcPts val="0"/>
              </a:spcBef>
              <a:spcAft>
                <a:spcPts val="0"/>
              </a:spcAft>
              <a:buClr>
                <a:schemeClr val="lt1"/>
              </a:buClr>
              <a:buSzPts val="2800"/>
              <a:buFont typeface="Bree Serif"/>
              <a:buNone/>
              <a:defRPr b="1" i="0" sz="2800" u="none" cap="none" strike="noStrike">
                <a:solidFill>
                  <a:schemeClr val="lt1"/>
                </a:solidFill>
                <a:latin typeface="Bree Serif"/>
                <a:ea typeface="Bree Serif"/>
                <a:cs typeface="Bree Serif"/>
                <a:sym typeface="Bree Serif"/>
              </a:defRPr>
            </a:lvl5pPr>
            <a:lvl6pPr lvl="5" marR="0" rtl="0" algn="l">
              <a:lnSpc>
                <a:spcPct val="100000"/>
              </a:lnSpc>
              <a:spcBef>
                <a:spcPts val="0"/>
              </a:spcBef>
              <a:spcAft>
                <a:spcPts val="0"/>
              </a:spcAft>
              <a:buClr>
                <a:schemeClr val="lt1"/>
              </a:buClr>
              <a:buSzPts val="2800"/>
              <a:buFont typeface="Bree Serif"/>
              <a:buNone/>
              <a:defRPr b="1" i="0" sz="2800" u="none" cap="none" strike="noStrike">
                <a:solidFill>
                  <a:schemeClr val="lt1"/>
                </a:solidFill>
                <a:latin typeface="Bree Serif"/>
                <a:ea typeface="Bree Serif"/>
                <a:cs typeface="Bree Serif"/>
                <a:sym typeface="Bree Serif"/>
              </a:defRPr>
            </a:lvl6pPr>
            <a:lvl7pPr lvl="6" marR="0" rtl="0" algn="l">
              <a:lnSpc>
                <a:spcPct val="100000"/>
              </a:lnSpc>
              <a:spcBef>
                <a:spcPts val="0"/>
              </a:spcBef>
              <a:spcAft>
                <a:spcPts val="0"/>
              </a:spcAft>
              <a:buClr>
                <a:schemeClr val="lt1"/>
              </a:buClr>
              <a:buSzPts val="2800"/>
              <a:buFont typeface="Bree Serif"/>
              <a:buNone/>
              <a:defRPr b="1" i="0" sz="2800" u="none" cap="none" strike="noStrike">
                <a:solidFill>
                  <a:schemeClr val="lt1"/>
                </a:solidFill>
                <a:latin typeface="Bree Serif"/>
                <a:ea typeface="Bree Serif"/>
                <a:cs typeface="Bree Serif"/>
                <a:sym typeface="Bree Serif"/>
              </a:defRPr>
            </a:lvl7pPr>
            <a:lvl8pPr lvl="7" marR="0" rtl="0" algn="l">
              <a:lnSpc>
                <a:spcPct val="100000"/>
              </a:lnSpc>
              <a:spcBef>
                <a:spcPts val="0"/>
              </a:spcBef>
              <a:spcAft>
                <a:spcPts val="0"/>
              </a:spcAft>
              <a:buClr>
                <a:schemeClr val="lt1"/>
              </a:buClr>
              <a:buSzPts val="2800"/>
              <a:buFont typeface="Bree Serif"/>
              <a:buNone/>
              <a:defRPr b="1" i="0" sz="2800" u="none" cap="none" strike="noStrike">
                <a:solidFill>
                  <a:schemeClr val="lt1"/>
                </a:solidFill>
                <a:latin typeface="Bree Serif"/>
                <a:ea typeface="Bree Serif"/>
                <a:cs typeface="Bree Serif"/>
                <a:sym typeface="Bree Serif"/>
              </a:defRPr>
            </a:lvl8pPr>
            <a:lvl9pPr lvl="8" marR="0" rtl="0" algn="l">
              <a:lnSpc>
                <a:spcPct val="100000"/>
              </a:lnSpc>
              <a:spcBef>
                <a:spcPts val="0"/>
              </a:spcBef>
              <a:spcAft>
                <a:spcPts val="0"/>
              </a:spcAft>
              <a:buClr>
                <a:schemeClr val="lt1"/>
              </a:buClr>
              <a:buSzPts val="2800"/>
              <a:buFont typeface="Bree Serif"/>
              <a:buNone/>
              <a:defRPr b="1" i="0" sz="2800" u="none" cap="none" strike="noStrike">
                <a:solidFill>
                  <a:schemeClr val="lt1"/>
                </a:solidFill>
                <a:latin typeface="Bree Serif"/>
                <a:ea typeface="Bree Serif"/>
                <a:cs typeface="Bree Serif"/>
                <a:sym typeface="Bree Serif"/>
              </a:defRPr>
            </a:lvl9pPr>
          </a:lstStyle>
          <a:p/>
        </p:txBody>
      </p:sp>
      <p:sp>
        <p:nvSpPr>
          <p:cNvPr id="7" name="Google Shape;7;p1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Autofit/>
          </a:bodyPr>
          <a:lstStyle>
            <a:lvl1pPr indent="-342900" lvl="0" marL="457200" marR="0" rtl="0" algn="l">
              <a:lnSpc>
                <a:spcPct val="115000"/>
              </a:lnSpc>
              <a:spcBef>
                <a:spcPts val="0"/>
              </a:spcBef>
              <a:spcAft>
                <a:spcPts val="0"/>
              </a:spcAft>
              <a:buClr>
                <a:schemeClr val="lt1"/>
              </a:buClr>
              <a:buSzPts val="1800"/>
              <a:buFont typeface="Roboto"/>
              <a:buChar char="●"/>
              <a:defRPr b="0" i="0" sz="1800" u="none" cap="none" strike="noStrike">
                <a:solidFill>
                  <a:schemeClr val="lt1"/>
                </a:solidFill>
                <a:latin typeface="Roboto"/>
                <a:ea typeface="Roboto"/>
                <a:cs typeface="Roboto"/>
                <a:sym typeface="Roboto"/>
              </a:defRPr>
            </a:lvl1pPr>
            <a:lvl2pPr indent="-317500" lvl="1" marL="9144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2pPr>
            <a:lvl3pPr indent="-317500" lvl="2" marL="13716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3pPr>
            <a:lvl4pPr indent="-317500" lvl="3" marL="18288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4pPr>
            <a:lvl5pPr indent="-317500" lvl="4" marL="22860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5pPr>
            <a:lvl6pPr indent="-317500" lvl="5" marL="27432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6pPr>
            <a:lvl7pPr indent="-317500" lvl="6" marL="32004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7pPr>
            <a:lvl8pPr indent="-317500" lvl="7" marL="3657600" marR="0" rtl="0" algn="l">
              <a:lnSpc>
                <a:spcPct val="115000"/>
              </a:lnSpc>
              <a:spcBef>
                <a:spcPts val="160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8pPr>
            <a:lvl9pPr indent="-317500" lvl="8" marL="4114800" marR="0" rtl="0" algn="l">
              <a:lnSpc>
                <a:spcPct val="115000"/>
              </a:lnSpc>
              <a:spcBef>
                <a:spcPts val="1600"/>
              </a:spcBef>
              <a:spcAft>
                <a:spcPts val="1600"/>
              </a:spcAft>
              <a:buClr>
                <a:schemeClr val="lt1"/>
              </a:buClr>
              <a:buSzPts val="1400"/>
              <a:buFont typeface="Roboto"/>
              <a:buChar char="■"/>
              <a:defRPr b="0" i="0" sz="1400" u="none" cap="none" strike="noStrike">
                <a:solidFill>
                  <a:schemeClr val="lt1"/>
                </a:solidFill>
                <a:latin typeface="Roboto"/>
                <a:ea typeface="Roboto"/>
                <a:cs typeface="Roboto"/>
                <a:sym typeface="Roboto"/>
              </a:defRPr>
            </a:lvl9pPr>
          </a:lstStyle>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 Id="rId3" Type="http://schemas.openxmlformats.org/officeDocument/2006/relationships/hyperlink" Target="https://www.facebook.com/Security-Matters-102662085679395" TargetMode="External"/><Relationship Id="rId4" Type="http://schemas.openxmlformats.org/officeDocument/2006/relationships/hyperlink" Target="https://www.facebook.com/secm8" TargetMode="External"/><Relationship Id="rId9" Type="http://schemas.openxmlformats.org/officeDocument/2006/relationships/hyperlink" Target="mailto:info@securitymatters.asia" TargetMode="External"/><Relationship Id="rId5" Type="http://schemas.openxmlformats.org/officeDocument/2006/relationships/hyperlink" Target="https://twitter.com/sec_matters?s=11" TargetMode="External"/><Relationship Id="rId6" Type="http://schemas.openxmlformats.org/officeDocument/2006/relationships/image" Target="../media/image1.png"/><Relationship Id="rId7" Type="http://schemas.openxmlformats.org/officeDocument/2006/relationships/hyperlink" Target="https://www.facebook.com/secm8" TargetMode="External"/><Relationship Id="rId8" Type="http://schemas.openxmlformats.org/officeDocument/2006/relationships/hyperlink" Target="https://twitter.com/sec_matters?s=11"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9.png"/><Relationship Id="rId5" Type="http://schemas.openxmlformats.org/officeDocument/2006/relationships/hyperlink" Target="https://www.vpnmentor.com/blog/companies-secretly-own-dozens-vpns/"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1.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1.png"/><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1.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6" name="Shape 86"/>
        <p:cNvGrpSpPr/>
        <p:nvPr/>
      </p:nvGrpSpPr>
      <p:grpSpPr>
        <a:xfrm>
          <a:off x="0" y="0"/>
          <a:ext cx="0" cy="0"/>
          <a:chOff x="0" y="0"/>
          <a:chExt cx="0" cy="0"/>
        </a:xfrm>
      </p:grpSpPr>
      <p:sp>
        <p:nvSpPr>
          <p:cNvPr id="87" name="Google Shape;87;p1"/>
          <p:cNvSpPr txBox="1"/>
          <p:nvPr>
            <p:ph type="ctrTitle"/>
          </p:nvPr>
        </p:nvSpPr>
        <p:spPr>
          <a:xfrm>
            <a:off x="346862" y="1959750"/>
            <a:ext cx="8450275" cy="1224000"/>
          </a:xfrm>
          <a:prstGeom prst="rect">
            <a:avLst/>
          </a:prstGeom>
          <a:noFill/>
          <a:ln>
            <a:noFill/>
          </a:ln>
        </p:spPr>
        <p:txBody>
          <a:bodyPr anchorCtr="0" anchor="ctr" bIns="91425" lIns="91425" spcFirstLastPara="1" rIns="91425" wrap="square" tIns="91425">
            <a:noAutofit/>
          </a:bodyPr>
          <a:lstStyle/>
          <a:p>
            <a:pPr indent="0" lvl="0" marL="0" rtl="0" algn="ctr">
              <a:lnSpc>
                <a:spcPct val="100000"/>
              </a:lnSpc>
              <a:spcBef>
                <a:spcPts val="0"/>
              </a:spcBef>
              <a:spcAft>
                <a:spcPts val="0"/>
              </a:spcAft>
              <a:buSzPts val="3000"/>
              <a:buNone/>
            </a:pPr>
            <a:r>
              <a:rPr b="1" lang="en-US" sz="3600">
                <a:solidFill>
                  <a:schemeClr val="lt1"/>
                </a:solidFill>
                <a:latin typeface="Calibri"/>
                <a:ea typeface="Calibri"/>
                <a:cs typeface="Calibri"/>
                <a:sym typeface="Calibri"/>
              </a:rPr>
              <a:t>How to Spot a Scam VPN</a:t>
            </a:r>
            <a:endParaRPr b="1" sz="3600">
              <a:solidFill>
                <a:schemeClr val="lt1"/>
              </a:solidFill>
              <a:latin typeface="Calibri"/>
              <a:ea typeface="Calibri"/>
              <a:cs typeface="Calibri"/>
              <a:sym typeface="Calibri"/>
            </a:endParaRPr>
          </a:p>
        </p:txBody>
      </p:sp>
      <p:pic>
        <p:nvPicPr>
          <p:cNvPr id="88" name="Google Shape;88;p1"/>
          <p:cNvPicPr preferRelativeResize="0"/>
          <p:nvPr/>
        </p:nvPicPr>
        <p:blipFill rotWithShape="1">
          <a:blip r:embed="rId3">
            <a:alphaModFix/>
          </a:blip>
          <a:srcRect b="0" l="0" r="0" t="0"/>
          <a:stretch/>
        </p:blipFill>
        <p:spPr>
          <a:xfrm>
            <a:off x="7662378" y="0"/>
            <a:ext cx="1481622" cy="6608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10"/>
          <p:cNvSpPr txBox="1"/>
          <p:nvPr>
            <p:ph type="ctrTitle"/>
          </p:nvPr>
        </p:nvSpPr>
        <p:spPr>
          <a:xfrm>
            <a:off x="0" y="73280"/>
            <a:ext cx="8520600" cy="606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US" sz="2800">
                <a:latin typeface="Calibri"/>
                <a:ea typeface="Calibri"/>
                <a:cs typeface="Calibri"/>
                <a:sym typeface="Calibri"/>
              </a:rPr>
              <a:t>How to Spot a Scam VPN</a:t>
            </a:r>
            <a:endParaRPr/>
          </a:p>
        </p:txBody>
      </p:sp>
      <p:cxnSp>
        <p:nvCxnSpPr>
          <p:cNvPr id="167" name="Google Shape;167;p10"/>
          <p:cNvCxnSpPr/>
          <p:nvPr/>
        </p:nvCxnSpPr>
        <p:spPr>
          <a:xfrm>
            <a:off x="0" y="775753"/>
            <a:ext cx="7680960" cy="0"/>
          </a:xfrm>
          <a:prstGeom prst="straightConnector1">
            <a:avLst/>
          </a:prstGeom>
          <a:noFill/>
          <a:ln cap="flat" cmpd="sng" w="9525">
            <a:solidFill>
              <a:schemeClr val="accent1"/>
            </a:solidFill>
            <a:prstDash val="solid"/>
            <a:round/>
            <a:headEnd len="sm" w="sm" type="none"/>
            <a:tailEnd len="sm" w="sm" type="none"/>
          </a:ln>
        </p:spPr>
      </p:cxnSp>
      <p:pic>
        <p:nvPicPr>
          <p:cNvPr id="168" name="Google Shape;168;p10"/>
          <p:cNvPicPr preferRelativeResize="0"/>
          <p:nvPr/>
        </p:nvPicPr>
        <p:blipFill rotWithShape="1">
          <a:blip r:embed="rId3">
            <a:alphaModFix/>
          </a:blip>
          <a:srcRect b="0" l="0" r="0" t="0"/>
          <a:stretch/>
        </p:blipFill>
        <p:spPr>
          <a:xfrm>
            <a:off x="7662378" y="0"/>
            <a:ext cx="1481622" cy="660800"/>
          </a:xfrm>
          <a:prstGeom prst="rect">
            <a:avLst/>
          </a:prstGeom>
          <a:noFill/>
          <a:ln>
            <a:noFill/>
          </a:ln>
        </p:spPr>
      </p:pic>
      <p:sp>
        <p:nvSpPr>
          <p:cNvPr id="169" name="Google Shape;169;p10"/>
          <p:cNvSpPr txBox="1"/>
          <p:nvPr/>
        </p:nvSpPr>
        <p:spPr>
          <a:xfrm>
            <a:off x="0" y="3270311"/>
            <a:ext cx="9144000" cy="181588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C000"/>
              </a:buClr>
              <a:buSzPts val="1600"/>
              <a:buFont typeface="Arial"/>
              <a:buAutoNum type="arabicPeriod" startAt="7"/>
            </a:pPr>
            <a:r>
              <a:rPr b="1" i="0" lang="en-US" sz="1600" u="none" cap="none" strike="noStrike">
                <a:solidFill>
                  <a:schemeClr val="lt1"/>
                </a:solidFill>
                <a:latin typeface="Calibri"/>
                <a:ea typeface="Calibri"/>
                <a:cs typeface="Calibri"/>
                <a:sym typeface="Calibri"/>
              </a:rPr>
              <a:t>Limited and Suspicious Server Locations</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FFC000"/>
              </a:buClr>
              <a:buSzPts val="1600"/>
              <a:buFont typeface="Arial"/>
              <a:buChar char="•"/>
            </a:pPr>
            <a:r>
              <a:rPr b="0" i="0" lang="en-US" sz="1600" u="none" cap="none" strike="noStrike">
                <a:solidFill>
                  <a:schemeClr val="lt1"/>
                </a:solidFill>
                <a:latin typeface="Calibri"/>
                <a:ea typeface="Calibri"/>
                <a:cs typeface="Calibri"/>
                <a:sym typeface="Calibri"/>
              </a:rPr>
              <a:t>VPN offer a variety of server locations for users to choose from.</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FFC000"/>
              </a:buClr>
              <a:buSzPts val="1600"/>
              <a:buFont typeface="Arial"/>
              <a:buChar char="•"/>
            </a:pPr>
            <a:r>
              <a:rPr b="0" i="0" lang="en-US" sz="1600" u="none" cap="none" strike="noStrike">
                <a:solidFill>
                  <a:schemeClr val="lt1"/>
                </a:solidFill>
                <a:latin typeface="Calibri"/>
                <a:ea typeface="Calibri"/>
                <a:cs typeface="Calibri"/>
                <a:sym typeface="Calibri"/>
              </a:rPr>
              <a:t>It is crucial to be aware of which VPN server locations to avoid to ensure privacy and security.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FFC000"/>
              </a:buClr>
              <a:buSzPts val="1600"/>
              <a:buFont typeface="Arial"/>
              <a:buChar char="•"/>
            </a:pPr>
            <a:r>
              <a:rPr b="0" i="0" lang="en-US" sz="1600" u="none" cap="none" strike="noStrike">
                <a:solidFill>
                  <a:schemeClr val="lt1"/>
                </a:solidFill>
                <a:latin typeface="Calibri"/>
                <a:ea typeface="Calibri"/>
                <a:cs typeface="Calibri"/>
                <a:sym typeface="Calibri"/>
              </a:rPr>
              <a:t>Countries with strict internet censorship, like China, may only allow government-approved VPNs, which can compromise user privacy.</a:t>
            </a:r>
            <a:endParaRPr b="0" i="0" sz="1400" u="none" cap="none" strike="noStrike">
              <a:solidFill>
                <a:srgbClr val="000000"/>
              </a:solidFill>
              <a:latin typeface="Arial"/>
              <a:ea typeface="Arial"/>
              <a:cs typeface="Arial"/>
              <a:sym typeface="Arial"/>
            </a:endParaRPr>
          </a:p>
          <a:p>
            <a:pPr indent="-285750" lvl="0" marL="285750" marR="0" rtl="0" algn="l">
              <a:lnSpc>
                <a:spcPct val="100000"/>
              </a:lnSpc>
              <a:spcBef>
                <a:spcPts val="0"/>
              </a:spcBef>
              <a:spcAft>
                <a:spcPts val="0"/>
              </a:spcAft>
              <a:buClr>
                <a:srgbClr val="FFC000"/>
              </a:buClr>
              <a:buSzPts val="1600"/>
              <a:buFont typeface="Arial"/>
              <a:buChar char="•"/>
            </a:pPr>
            <a:r>
              <a:rPr b="0" i="0" lang="en-US" sz="1600" u="none" cap="none" strike="noStrike">
                <a:solidFill>
                  <a:schemeClr val="lt1"/>
                </a:solidFill>
                <a:latin typeface="Calibri"/>
                <a:ea typeface="Calibri"/>
                <a:cs typeface="Calibri"/>
                <a:sym typeface="Calibri"/>
              </a:rPr>
              <a:t>Avoid using VPNs in countries such as North Korea and Russia, where VPN usage can pose risks due to surveillance and data tracking.</a:t>
            </a:r>
            <a:endParaRPr b="0" i="0" sz="1400" u="none" cap="none" strike="noStrike">
              <a:solidFill>
                <a:srgbClr val="000000"/>
              </a:solidFill>
              <a:latin typeface="Arial"/>
              <a:ea typeface="Arial"/>
              <a:cs typeface="Arial"/>
              <a:sym typeface="Arial"/>
            </a:endParaRPr>
          </a:p>
        </p:txBody>
      </p:sp>
      <p:pic>
        <p:nvPicPr>
          <p:cNvPr id="170" name="Google Shape;170;p10"/>
          <p:cNvPicPr preferRelativeResize="0"/>
          <p:nvPr/>
        </p:nvPicPr>
        <p:blipFill rotWithShape="1">
          <a:blip r:embed="rId4">
            <a:alphaModFix/>
          </a:blip>
          <a:srcRect b="0" l="0" r="0" t="0"/>
          <a:stretch/>
        </p:blipFill>
        <p:spPr>
          <a:xfrm>
            <a:off x="0" y="839542"/>
            <a:ext cx="9144000" cy="241168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11"/>
          <p:cNvSpPr txBox="1"/>
          <p:nvPr>
            <p:ph type="ctrTitle"/>
          </p:nvPr>
        </p:nvSpPr>
        <p:spPr>
          <a:xfrm>
            <a:off x="3821740" y="1458156"/>
            <a:ext cx="5505542" cy="606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US" sz="5400">
                <a:latin typeface="Calibri"/>
                <a:ea typeface="Calibri"/>
                <a:cs typeface="Calibri"/>
                <a:sym typeface="Calibri"/>
              </a:rPr>
              <a:t>THANK YOU!</a:t>
            </a:r>
            <a:endParaRPr b="1" sz="3600">
              <a:latin typeface="Calibri"/>
              <a:ea typeface="Calibri"/>
              <a:cs typeface="Calibri"/>
              <a:sym typeface="Calibri"/>
            </a:endParaRPr>
          </a:p>
        </p:txBody>
      </p:sp>
      <p:grpSp>
        <p:nvGrpSpPr>
          <p:cNvPr id="176" name="Google Shape;176;p11"/>
          <p:cNvGrpSpPr/>
          <p:nvPr/>
        </p:nvGrpSpPr>
        <p:grpSpPr>
          <a:xfrm flipH="1">
            <a:off x="-4531428" y="-117297"/>
            <a:ext cx="7324052" cy="5378088"/>
            <a:chOff x="238128" y="262776"/>
            <a:chExt cx="7092850" cy="5151428"/>
          </a:xfrm>
        </p:grpSpPr>
        <p:sp>
          <p:nvSpPr>
            <p:cNvPr id="177" name="Google Shape;177;p11"/>
            <p:cNvSpPr/>
            <p:nvPr/>
          </p:nvSpPr>
          <p:spPr>
            <a:xfrm>
              <a:off x="4565466" y="4835679"/>
              <a:ext cx="850203" cy="445800"/>
            </a:xfrm>
            <a:custGeom>
              <a:rect b="b" l="l" r="r" t="t"/>
              <a:pathLst>
                <a:path extrusionOk="0" h="17832" w="34008">
                  <a:moveTo>
                    <a:pt x="4203" y="0"/>
                  </a:moveTo>
                  <a:cubicBezTo>
                    <a:pt x="1847" y="0"/>
                    <a:pt x="0" y="1847"/>
                    <a:pt x="0" y="4203"/>
                  </a:cubicBezTo>
                  <a:lnTo>
                    <a:pt x="0" y="13629"/>
                  </a:lnTo>
                  <a:cubicBezTo>
                    <a:pt x="0" y="15921"/>
                    <a:pt x="1847" y="17832"/>
                    <a:pt x="4203" y="17832"/>
                  </a:cubicBezTo>
                  <a:lnTo>
                    <a:pt x="29804" y="17832"/>
                  </a:lnTo>
                  <a:cubicBezTo>
                    <a:pt x="32160" y="17832"/>
                    <a:pt x="34007" y="15921"/>
                    <a:pt x="34007" y="13629"/>
                  </a:cubicBezTo>
                  <a:lnTo>
                    <a:pt x="34007" y="4203"/>
                  </a:lnTo>
                  <a:cubicBezTo>
                    <a:pt x="34007" y="1847"/>
                    <a:pt x="32160" y="0"/>
                    <a:pt x="2980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p11"/>
            <p:cNvSpPr/>
            <p:nvPr/>
          </p:nvSpPr>
          <p:spPr>
            <a:xfrm>
              <a:off x="5848696" y="1425002"/>
              <a:ext cx="423527" cy="132575"/>
            </a:xfrm>
            <a:custGeom>
              <a:rect b="b" l="l" r="r" t="t"/>
              <a:pathLst>
                <a:path extrusionOk="0" h="5303" w="16941">
                  <a:moveTo>
                    <a:pt x="8470" y="0"/>
                  </a:moveTo>
                  <a:cubicBezTo>
                    <a:pt x="5413" y="0"/>
                    <a:pt x="2357" y="1131"/>
                    <a:pt x="0" y="3392"/>
                  </a:cubicBezTo>
                  <a:lnTo>
                    <a:pt x="1783" y="5302"/>
                  </a:lnTo>
                  <a:cubicBezTo>
                    <a:pt x="3662" y="3487"/>
                    <a:pt x="6082" y="2580"/>
                    <a:pt x="8502" y="2580"/>
                  </a:cubicBezTo>
                  <a:cubicBezTo>
                    <a:pt x="10922" y="2580"/>
                    <a:pt x="13342" y="3487"/>
                    <a:pt x="15221" y="5302"/>
                  </a:cubicBezTo>
                  <a:lnTo>
                    <a:pt x="16940" y="3392"/>
                  </a:lnTo>
                  <a:cubicBezTo>
                    <a:pt x="14584" y="1131"/>
                    <a:pt x="11527" y="0"/>
                    <a:pt x="847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p11"/>
            <p:cNvSpPr/>
            <p:nvPr/>
          </p:nvSpPr>
          <p:spPr>
            <a:xfrm>
              <a:off x="5941046" y="1557927"/>
              <a:ext cx="238826" cy="95175"/>
            </a:xfrm>
            <a:custGeom>
              <a:rect b="b" l="l" r="r" t="t"/>
              <a:pathLst>
                <a:path extrusionOk="0" h="3807" w="9553">
                  <a:moveTo>
                    <a:pt x="4752" y="1"/>
                  </a:moveTo>
                  <a:cubicBezTo>
                    <a:pt x="3025" y="1"/>
                    <a:pt x="1306" y="654"/>
                    <a:pt x="0" y="1959"/>
                  </a:cubicBezTo>
                  <a:lnTo>
                    <a:pt x="1783" y="3806"/>
                  </a:lnTo>
                  <a:cubicBezTo>
                    <a:pt x="2611" y="3010"/>
                    <a:pt x="3678" y="2612"/>
                    <a:pt x="4744" y="2612"/>
                  </a:cubicBezTo>
                  <a:cubicBezTo>
                    <a:pt x="5811" y="2612"/>
                    <a:pt x="6878" y="3010"/>
                    <a:pt x="7706" y="3806"/>
                  </a:cubicBezTo>
                  <a:lnTo>
                    <a:pt x="9553" y="1959"/>
                  </a:lnTo>
                  <a:cubicBezTo>
                    <a:pt x="8215" y="654"/>
                    <a:pt x="6480" y="1"/>
                    <a:pt x="475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0" name="Google Shape;180;p11"/>
            <p:cNvSpPr/>
            <p:nvPr/>
          </p:nvSpPr>
          <p:spPr>
            <a:xfrm>
              <a:off x="6009497" y="1680126"/>
              <a:ext cx="119425" cy="102525"/>
            </a:xfrm>
            <a:custGeom>
              <a:rect b="b" l="l" r="r" t="t"/>
              <a:pathLst>
                <a:path extrusionOk="0" h="4101" w="4777">
                  <a:moveTo>
                    <a:pt x="2038" y="1"/>
                  </a:moveTo>
                  <a:cubicBezTo>
                    <a:pt x="892" y="1"/>
                    <a:pt x="0" y="892"/>
                    <a:pt x="0" y="2039"/>
                  </a:cubicBezTo>
                  <a:cubicBezTo>
                    <a:pt x="0" y="3288"/>
                    <a:pt x="992" y="4101"/>
                    <a:pt x="2047" y="4101"/>
                  </a:cubicBezTo>
                  <a:cubicBezTo>
                    <a:pt x="2552" y="4101"/>
                    <a:pt x="3071" y="3915"/>
                    <a:pt x="3503" y="3503"/>
                  </a:cubicBezTo>
                  <a:cubicBezTo>
                    <a:pt x="4777" y="2166"/>
                    <a:pt x="3885" y="1"/>
                    <a:pt x="203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p11"/>
            <p:cNvSpPr/>
            <p:nvPr/>
          </p:nvSpPr>
          <p:spPr>
            <a:xfrm>
              <a:off x="5753171" y="1286477"/>
              <a:ext cx="614577" cy="170775"/>
            </a:xfrm>
            <a:custGeom>
              <a:rect b="b" l="l" r="r" t="t"/>
              <a:pathLst>
                <a:path extrusionOk="0" h="6831" w="24583">
                  <a:moveTo>
                    <a:pt x="12291" y="1"/>
                  </a:moveTo>
                  <a:cubicBezTo>
                    <a:pt x="7865" y="1"/>
                    <a:pt x="3439" y="1641"/>
                    <a:pt x="0" y="4920"/>
                  </a:cubicBezTo>
                  <a:lnTo>
                    <a:pt x="1783" y="6831"/>
                  </a:lnTo>
                  <a:cubicBezTo>
                    <a:pt x="4713" y="3997"/>
                    <a:pt x="8502" y="2580"/>
                    <a:pt x="12291" y="2580"/>
                  </a:cubicBezTo>
                  <a:cubicBezTo>
                    <a:pt x="16081" y="2580"/>
                    <a:pt x="19870" y="3997"/>
                    <a:pt x="22799" y="6831"/>
                  </a:cubicBezTo>
                  <a:lnTo>
                    <a:pt x="24582" y="4920"/>
                  </a:lnTo>
                  <a:cubicBezTo>
                    <a:pt x="21143" y="1641"/>
                    <a:pt x="16717" y="1"/>
                    <a:pt x="1229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p11"/>
            <p:cNvSpPr/>
            <p:nvPr/>
          </p:nvSpPr>
          <p:spPr>
            <a:xfrm>
              <a:off x="1997382" y="1099026"/>
              <a:ext cx="3593412" cy="4136277"/>
            </a:xfrm>
            <a:custGeom>
              <a:rect b="b" l="l" r="r" t="t"/>
              <a:pathLst>
                <a:path extrusionOk="0" h="165451" w="143736">
                  <a:moveTo>
                    <a:pt x="75084" y="96481"/>
                  </a:moveTo>
                  <a:cubicBezTo>
                    <a:pt x="75020" y="96545"/>
                    <a:pt x="74957" y="96609"/>
                    <a:pt x="74893" y="96609"/>
                  </a:cubicBezTo>
                  <a:cubicBezTo>
                    <a:pt x="74957" y="96545"/>
                    <a:pt x="75020" y="96545"/>
                    <a:pt x="75084" y="96481"/>
                  </a:cubicBezTo>
                  <a:close/>
                  <a:moveTo>
                    <a:pt x="74000" y="97376"/>
                  </a:moveTo>
                  <a:cubicBezTo>
                    <a:pt x="73937" y="97501"/>
                    <a:pt x="73874" y="97565"/>
                    <a:pt x="73874" y="97691"/>
                  </a:cubicBezTo>
                  <a:lnTo>
                    <a:pt x="73874" y="97628"/>
                  </a:lnTo>
                  <a:cubicBezTo>
                    <a:pt x="73874" y="97564"/>
                    <a:pt x="73937" y="97501"/>
                    <a:pt x="74000" y="97376"/>
                  </a:cubicBezTo>
                  <a:close/>
                  <a:moveTo>
                    <a:pt x="73618" y="98331"/>
                  </a:moveTo>
                  <a:lnTo>
                    <a:pt x="73618" y="98331"/>
                  </a:lnTo>
                  <a:cubicBezTo>
                    <a:pt x="73556" y="98458"/>
                    <a:pt x="73556" y="98648"/>
                    <a:pt x="73556" y="98838"/>
                  </a:cubicBezTo>
                  <a:lnTo>
                    <a:pt x="73556" y="98774"/>
                  </a:lnTo>
                  <a:cubicBezTo>
                    <a:pt x="73556" y="98648"/>
                    <a:pt x="73556" y="98458"/>
                    <a:pt x="73618" y="98331"/>
                  </a:cubicBezTo>
                  <a:close/>
                  <a:moveTo>
                    <a:pt x="87375" y="108709"/>
                  </a:moveTo>
                  <a:cubicBezTo>
                    <a:pt x="87311" y="108709"/>
                    <a:pt x="87248" y="108772"/>
                    <a:pt x="87184" y="108836"/>
                  </a:cubicBezTo>
                  <a:lnTo>
                    <a:pt x="87120" y="108772"/>
                  </a:lnTo>
                  <a:cubicBezTo>
                    <a:pt x="87184" y="108772"/>
                    <a:pt x="87311" y="108709"/>
                    <a:pt x="87375" y="108709"/>
                  </a:cubicBezTo>
                  <a:close/>
                  <a:moveTo>
                    <a:pt x="86929" y="108836"/>
                  </a:moveTo>
                  <a:cubicBezTo>
                    <a:pt x="86866" y="108900"/>
                    <a:pt x="86802" y="108963"/>
                    <a:pt x="86738" y="108963"/>
                  </a:cubicBezTo>
                  <a:lnTo>
                    <a:pt x="86675" y="108963"/>
                  </a:lnTo>
                  <a:cubicBezTo>
                    <a:pt x="86738" y="108963"/>
                    <a:pt x="86802" y="108900"/>
                    <a:pt x="86929" y="108836"/>
                  </a:cubicBezTo>
                  <a:close/>
                  <a:moveTo>
                    <a:pt x="85783" y="109728"/>
                  </a:moveTo>
                  <a:cubicBezTo>
                    <a:pt x="85783" y="109855"/>
                    <a:pt x="85719" y="109919"/>
                    <a:pt x="85719" y="110046"/>
                  </a:cubicBezTo>
                  <a:lnTo>
                    <a:pt x="85656" y="110046"/>
                  </a:lnTo>
                  <a:cubicBezTo>
                    <a:pt x="85719" y="109919"/>
                    <a:pt x="85719" y="109855"/>
                    <a:pt x="85783" y="109728"/>
                  </a:cubicBezTo>
                  <a:close/>
                  <a:moveTo>
                    <a:pt x="85592" y="110173"/>
                  </a:moveTo>
                  <a:cubicBezTo>
                    <a:pt x="85528" y="110301"/>
                    <a:pt x="85528" y="110428"/>
                    <a:pt x="85528" y="110492"/>
                  </a:cubicBezTo>
                  <a:lnTo>
                    <a:pt x="85465" y="110492"/>
                  </a:lnTo>
                  <a:cubicBezTo>
                    <a:pt x="85465" y="110428"/>
                    <a:pt x="85528" y="110301"/>
                    <a:pt x="85592" y="110173"/>
                  </a:cubicBezTo>
                  <a:close/>
                  <a:moveTo>
                    <a:pt x="85401" y="110683"/>
                  </a:moveTo>
                  <a:cubicBezTo>
                    <a:pt x="85401" y="110810"/>
                    <a:pt x="85401" y="111001"/>
                    <a:pt x="85401" y="111192"/>
                  </a:cubicBezTo>
                  <a:lnTo>
                    <a:pt x="85337" y="111129"/>
                  </a:lnTo>
                  <a:cubicBezTo>
                    <a:pt x="85337" y="111001"/>
                    <a:pt x="85401" y="110810"/>
                    <a:pt x="85401" y="110683"/>
                  </a:cubicBezTo>
                  <a:close/>
                  <a:moveTo>
                    <a:pt x="96291" y="112156"/>
                  </a:moveTo>
                  <a:cubicBezTo>
                    <a:pt x="96294" y="112284"/>
                    <a:pt x="96355" y="112469"/>
                    <a:pt x="96355" y="112593"/>
                  </a:cubicBezTo>
                  <a:lnTo>
                    <a:pt x="96355" y="112657"/>
                  </a:lnTo>
                  <a:cubicBezTo>
                    <a:pt x="96355" y="112470"/>
                    <a:pt x="96294" y="112284"/>
                    <a:pt x="96291" y="112156"/>
                  </a:cubicBezTo>
                  <a:close/>
                  <a:moveTo>
                    <a:pt x="90432" y="113758"/>
                  </a:moveTo>
                  <a:lnTo>
                    <a:pt x="90432" y="113758"/>
                  </a:lnTo>
                  <a:cubicBezTo>
                    <a:pt x="90432" y="113879"/>
                    <a:pt x="90438" y="113997"/>
                    <a:pt x="90559" y="114058"/>
                  </a:cubicBezTo>
                  <a:lnTo>
                    <a:pt x="90559" y="114122"/>
                  </a:lnTo>
                  <a:cubicBezTo>
                    <a:pt x="90438" y="114001"/>
                    <a:pt x="90432" y="113879"/>
                    <a:pt x="90432" y="113758"/>
                  </a:cubicBezTo>
                  <a:close/>
                  <a:moveTo>
                    <a:pt x="91260" y="113740"/>
                  </a:moveTo>
                  <a:cubicBezTo>
                    <a:pt x="91260" y="113994"/>
                    <a:pt x="91132" y="114185"/>
                    <a:pt x="90878" y="114185"/>
                  </a:cubicBezTo>
                  <a:lnTo>
                    <a:pt x="90814" y="114185"/>
                  </a:lnTo>
                  <a:cubicBezTo>
                    <a:pt x="91069" y="114185"/>
                    <a:pt x="91260" y="113994"/>
                    <a:pt x="91260" y="113740"/>
                  </a:cubicBezTo>
                  <a:close/>
                  <a:moveTo>
                    <a:pt x="73556" y="122167"/>
                  </a:moveTo>
                  <a:cubicBezTo>
                    <a:pt x="73556" y="122287"/>
                    <a:pt x="73552" y="122408"/>
                    <a:pt x="73492" y="122528"/>
                  </a:cubicBezTo>
                  <a:lnTo>
                    <a:pt x="73492" y="122464"/>
                  </a:lnTo>
                  <a:cubicBezTo>
                    <a:pt x="73552" y="122404"/>
                    <a:pt x="73556" y="122287"/>
                    <a:pt x="73556" y="122167"/>
                  </a:cubicBezTo>
                  <a:close/>
                  <a:moveTo>
                    <a:pt x="73236" y="122848"/>
                  </a:moveTo>
                  <a:cubicBezTo>
                    <a:pt x="73173" y="122911"/>
                    <a:pt x="73109" y="122974"/>
                    <a:pt x="72983" y="123037"/>
                  </a:cubicBezTo>
                  <a:lnTo>
                    <a:pt x="72983" y="122974"/>
                  </a:lnTo>
                  <a:cubicBezTo>
                    <a:pt x="73109" y="122974"/>
                    <a:pt x="73173" y="122911"/>
                    <a:pt x="73236" y="122848"/>
                  </a:cubicBezTo>
                  <a:close/>
                  <a:moveTo>
                    <a:pt x="142143" y="18914"/>
                  </a:moveTo>
                  <a:lnTo>
                    <a:pt x="142143" y="121891"/>
                  </a:lnTo>
                  <a:cubicBezTo>
                    <a:pt x="142143" y="124884"/>
                    <a:pt x="139660" y="127368"/>
                    <a:pt x="136667" y="127368"/>
                  </a:cubicBezTo>
                  <a:lnTo>
                    <a:pt x="97947" y="127368"/>
                  </a:lnTo>
                  <a:lnTo>
                    <a:pt x="97947" y="117306"/>
                  </a:lnTo>
                  <a:lnTo>
                    <a:pt x="120172" y="117306"/>
                  </a:lnTo>
                  <a:lnTo>
                    <a:pt x="120172" y="115714"/>
                  </a:lnTo>
                  <a:lnTo>
                    <a:pt x="97947" y="115714"/>
                  </a:lnTo>
                  <a:lnTo>
                    <a:pt x="97947" y="112593"/>
                  </a:lnTo>
                  <a:cubicBezTo>
                    <a:pt x="97947" y="112339"/>
                    <a:pt x="97883" y="112084"/>
                    <a:pt x="97819" y="111829"/>
                  </a:cubicBezTo>
                  <a:lnTo>
                    <a:pt x="133673" y="111829"/>
                  </a:lnTo>
                  <a:lnTo>
                    <a:pt x="133673" y="110237"/>
                  </a:lnTo>
                  <a:lnTo>
                    <a:pt x="97119" y="110237"/>
                  </a:lnTo>
                  <a:cubicBezTo>
                    <a:pt x="96355" y="109154"/>
                    <a:pt x="95145" y="108581"/>
                    <a:pt x="93871" y="108581"/>
                  </a:cubicBezTo>
                  <a:lnTo>
                    <a:pt x="93744" y="108581"/>
                  </a:lnTo>
                  <a:cubicBezTo>
                    <a:pt x="92916" y="108581"/>
                    <a:pt x="92152" y="108836"/>
                    <a:pt x="91515" y="109345"/>
                  </a:cubicBezTo>
                  <a:cubicBezTo>
                    <a:pt x="90814" y="108008"/>
                    <a:pt x="89477" y="107180"/>
                    <a:pt x="88012" y="107116"/>
                  </a:cubicBezTo>
                  <a:lnTo>
                    <a:pt x="87885" y="107116"/>
                  </a:lnTo>
                  <a:cubicBezTo>
                    <a:pt x="87120" y="107116"/>
                    <a:pt x="86293" y="107371"/>
                    <a:pt x="85656" y="107817"/>
                  </a:cubicBezTo>
                  <a:cubicBezTo>
                    <a:pt x="84933" y="106371"/>
                    <a:pt x="83472" y="105534"/>
                    <a:pt x="81957" y="105534"/>
                  </a:cubicBezTo>
                  <a:cubicBezTo>
                    <a:pt x="81336" y="105534"/>
                    <a:pt x="80707" y="105674"/>
                    <a:pt x="80115" y="105970"/>
                  </a:cubicBezTo>
                  <a:lnTo>
                    <a:pt x="80115" y="98965"/>
                  </a:lnTo>
                  <a:cubicBezTo>
                    <a:pt x="80115" y="96736"/>
                    <a:pt x="78396" y="94889"/>
                    <a:pt x="76167" y="94762"/>
                  </a:cubicBezTo>
                  <a:lnTo>
                    <a:pt x="76039" y="94762"/>
                  </a:lnTo>
                  <a:cubicBezTo>
                    <a:pt x="73747" y="94762"/>
                    <a:pt x="71964" y="96609"/>
                    <a:pt x="71964" y="98838"/>
                  </a:cubicBezTo>
                  <a:lnTo>
                    <a:pt x="71964" y="121000"/>
                  </a:lnTo>
                  <a:lnTo>
                    <a:pt x="67824" y="118516"/>
                  </a:lnTo>
                  <a:cubicBezTo>
                    <a:pt x="67060" y="118134"/>
                    <a:pt x="66232" y="117879"/>
                    <a:pt x="65404" y="117879"/>
                  </a:cubicBezTo>
                  <a:cubicBezTo>
                    <a:pt x="61647" y="117879"/>
                    <a:pt x="59545" y="122337"/>
                    <a:pt x="62029" y="125203"/>
                  </a:cubicBezTo>
                  <a:lnTo>
                    <a:pt x="62093" y="125266"/>
                  </a:lnTo>
                  <a:lnTo>
                    <a:pt x="62156" y="125266"/>
                  </a:lnTo>
                  <a:lnTo>
                    <a:pt x="64258" y="127368"/>
                  </a:lnTo>
                  <a:lnTo>
                    <a:pt x="7070" y="127368"/>
                  </a:lnTo>
                  <a:cubicBezTo>
                    <a:pt x="4077" y="127368"/>
                    <a:pt x="1593" y="124948"/>
                    <a:pt x="1593" y="121891"/>
                  </a:cubicBezTo>
                  <a:lnTo>
                    <a:pt x="1593" y="18914"/>
                  </a:lnTo>
                  <a:close/>
                  <a:moveTo>
                    <a:pt x="7070" y="0"/>
                  </a:moveTo>
                  <a:cubicBezTo>
                    <a:pt x="3185" y="0"/>
                    <a:pt x="1" y="3184"/>
                    <a:pt x="1" y="7069"/>
                  </a:cubicBezTo>
                  <a:lnTo>
                    <a:pt x="1" y="121891"/>
                  </a:lnTo>
                  <a:cubicBezTo>
                    <a:pt x="1" y="125776"/>
                    <a:pt x="3185" y="128960"/>
                    <a:pt x="7070" y="128960"/>
                  </a:cubicBezTo>
                  <a:lnTo>
                    <a:pt x="65914" y="128960"/>
                  </a:lnTo>
                  <a:lnTo>
                    <a:pt x="73811" y="136666"/>
                  </a:lnTo>
                  <a:cubicBezTo>
                    <a:pt x="74002" y="136857"/>
                    <a:pt x="74129" y="137112"/>
                    <a:pt x="74129" y="137366"/>
                  </a:cubicBezTo>
                  <a:lnTo>
                    <a:pt x="74129" y="143607"/>
                  </a:lnTo>
                  <a:lnTo>
                    <a:pt x="73365" y="143607"/>
                  </a:lnTo>
                  <a:lnTo>
                    <a:pt x="73365" y="163859"/>
                  </a:lnTo>
                  <a:lnTo>
                    <a:pt x="74129" y="163859"/>
                  </a:lnTo>
                  <a:lnTo>
                    <a:pt x="74129" y="165451"/>
                  </a:lnTo>
                  <a:lnTo>
                    <a:pt x="94699" y="165451"/>
                  </a:lnTo>
                  <a:lnTo>
                    <a:pt x="94699" y="163859"/>
                  </a:lnTo>
                  <a:lnTo>
                    <a:pt x="97055" y="163859"/>
                  </a:lnTo>
                  <a:lnTo>
                    <a:pt x="97055" y="143607"/>
                  </a:lnTo>
                  <a:lnTo>
                    <a:pt x="94699" y="143607"/>
                  </a:lnTo>
                  <a:lnTo>
                    <a:pt x="94699" y="137175"/>
                  </a:lnTo>
                  <a:cubicBezTo>
                    <a:pt x="94699" y="136857"/>
                    <a:pt x="94763" y="136602"/>
                    <a:pt x="94954" y="136347"/>
                  </a:cubicBezTo>
                  <a:lnTo>
                    <a:pt x="97183" y="132781"/>
                  </a:lnTo>
                  <a:cubicBezTo>
                    <a:pt x="97692" y="132017"/>
                    <a:pt x="97947" y="131189"/>
                    <a:pt x="97947" y="130297"/>
                  </a:cubicBezTo>
                  <a:lnTo>
                    <a:pt x="97947" y="128960"/>
                  </a:lnTo>
                  <a:lnTo>
                    <a:pt x="136667" y="128960"/>
                  </a:lnTo>
                  <a:cubicBezTo>
                    <a:pt x="140551" y="128960"/>
                    <a:pt x="143672" y="125776"/>
                    <a:pt x="143736" y="121891"/>
                  </a:cubicBezTo>
                  <a:lnTo>
                    <a:pt x="143736" y="7069"/>
                  </a:lnTo>
                  <a:cubicBezTo>
                    <a:pt x="143672" y="3121"/>
                    <a:pt x="140551" y="0"/>
                    <a:pt x="13666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3" name="Google Shape;183;p11"/>
            <p:cNvSpPr/>
            <p:nvPr/>
          </p:nvSpPr>
          <p:spPr>
            <a:xfrm>
              <a:off x="2271234" y="2928327"/>
              <a:ext cx="977578" cy="976001"/>
            </a:xfrm>
            <a:custGeom>
              <a:rect b="b" l="l" r="r" t="t"/>
              <a:pathLst>
                <a:path extrusionOk="0" h="39040" w="39103">
                  <a:moveTo>
                    <a:pt x="19551" y="6369"/>
                  </a:moveTo>
                  <a:cubicBezTo>
                    <a:pt x="20761" y="6369"/>
                    <a:pt x="21971" y="6497"/>
                    <a:pt x="23118" y="6879"/>
                  </a:cubicBezTo>
                  <a:cubicBezTo>
                    <a:pt x="30123" y="8789"/>
                    <a:pt x="34199" y="16113"/>
                    <a:pt x="32225" y="23118"/>
                  </a:cubicBezTo>
                  <a:cubicBezTo>
                    <a:pt x="30632" y="28786"/>
                    <a:pt x="25474" y="32671"/>
                    <a:pt x="19551" y="32734"/>
                  </a:cubicBezTo>
                  <a:cubicBezTo>
                    <a:pt x="18341" y="32671"/>
                    <a:pt x="17131" y="32543"/>
                    <a:pt x="15985" y="32225"/>
                  </a:cubicBezTo>
                  <a:cubicBezTo>
                    <a:pt x="9617" y="30442"/>
                    <a:pt x="5605" y="24201"/>
                    <a:pt x="6496" y="17705"/>
                  </a:cubicBezTo>
                  <a:cubicBezTo>
                    <a:pt x="7388" y="11209"/>
                    <a:pt x="12992" y="6369"/>
                    <a:pt x="19551" y="6369"/>
                  </a:cubicBezTo>
                  <a:close/>
                  <a:moveTo>
                    <a:pt x="18469" y="1"/>
                  </a:moveTo>
                  <a:lnTo>
                    <a:pt x="18596" y="2421"/>
                  </a:lnTo>
                  <a:cubicBezTo>
                    <a:pt x="16049" y="2548"/>
                    <a:pt x="13501" y="3249"/>
                    <a:pt x="11273" y="4523"/>
                  </a:cubicBezTo>
                  <a:lnTo>
                    <a:pt x="10063" y="2485"/>
                  </a:lnTo>
                  <a:cubicBezTo>
                    <a:pt x="8152" y="3504"/>
                    <a:pt x="6433" y="4905"/>
                    <a:pt x="4968" y="6560"/>
                  </a:cubicBezTo>
                  <a:lnTo>
                    <a:pt x="6751" y="8152"/>
                  </a:lnTo>
                  <a:cubicBezTo>
                    <a:pt x="5031" y="10063"/>
                    <a:pt x="3821" y="12356"/>
                    <a:pt x="3121" y="14776"/>
                  </a:cubicBezTo>
                  <a:lnTo>
                    <a:pt x="765" y="14139"/>
                  </a:lnTo>
                  <a:lnTo>
                    <a:pt x="765" y="14202"/>
                  </a:lnTo>
                  <a:cubicBezTo>
                    <a:pt x="255" y="15922"/>
                    <a:pt x="64" y="17705"/>
                    <a:pt x="0" y="19488"/>
                  </a:cubicBezTo>
                  <a:lnTo>
                    <a:pt x="0" y="20635"/>
                  </a:lnTo>
                  <a:lnTo>
                    <a:pt x="2420" y="20507"/>
                  </a:lnTo>
                  <a:cubicBezTo>
                    <a:pt x="2548" y="23055"/>
                    <a:pt x="3312" y="25538"/>
                    <a:pt x="4522" y="27831"/>
                  </a:cubicBezTo>
                  <a:lnTo>
                    <a:pt x="2420" y="28977"/>
                  </a:lnTo>
                  <a:cubicBezTo>
                    <a:pt x="3503" y="30888"/>
                    <a:pt x="4904" y="32607"/>
                    <a:pt x="6496" y="34072"/>
                  </a:cubicBezTo>
                  <a:lnTo>
                    <a:pt x="8088" y="32289"/>
                  </a:lnTo>
                  <a:cubicBezTo>
                    <a:pt x="9999" y="34008"/>
                    <a:pt x="12291" y="35282"/>
                    <a:pt x="14775" y="35982"/>
                  </a:cubicBezTo>
                  <a:lnTo>
                    <a:pt x="14202" y="38275"/>
                  </a:lnTo>
                  <a:lnTo>
                    <a:pt x="14266" y="38275"/>
                  </a:lnTo>
                  <a:cubicBezTo>
                    <a:pt x="15985" y="38784"/>
                    <a:pt x="17768" y="39039"/>
                    <a:pt x="19615" y="39039"/>
                  </a:cubicBezTo>
                  <a:lnTo>
                    <a:pt x="20761" y="39039"/>
                  </a:lnTo>
                  <a:lnTo>
                    <a:pt x="20634" y="36619"/>
                  </a:lnTo>
                  <a:cubicBezTo>
                    <a:pt x="23181" y="36492"/>
                    <a:pt x="25665" y="35728"/>
                    <a:pt x="27958" y="34454"/>
                  </a:cubicBezTo>
                  <a:lnTo>
                    <a:pt x="29104" y="36619"/>
                  </a:lnTo>
                  <a:cubicBezTo>
                    <a:pt x="31015" y="35537"/>
                    <a:pt x="32734" y="34136"/>
                    <a:pt x="34199" y="32480"/>
                  </a:cubicBezTo>
                  <a:lnTo>
                    <a:pt x="32416" y="30888"/>
                  </a:lnTo>
                  <a:cubicBezTo>
                    <a:pt x="34071" y="28977"/>
                    <a:pt x="35345" y="26685"/>
                    <a:pt x="36046" y="24265"/>
                  </a:cubicBezTo>
                  <a:lnTo>
                    <a:pt x="38402" y="24901"/>
                  </a:lnTo>
                  <a:cubicBezTo>
                    <a:pt x="38848" y="23182"/>
                    <a:pt x="39102" y="21399"/>
                    <a:pt x="39102" y="19552"/>
                  </a:cubicBezTo>
                  <a:cubicBezTo>
                    <a:pt x="39102" y="19170"/>
                    <a:pt x="39102" y="18788"/>
                    <a:pt x="39102" y="18406"/>
                  </a:cubicBezTo>
                  <a:lnTo>
                    <a:pt x="36619" y="18469"/>
                  </a:lnTo>
                  <a:cubicBezTo>
                    <a:pt x="36491" y="15922"/>
                    <a:pt x="35727" y="13438"/>
                    <a:pt x="34517" y="11209"/>
                  </a:cubicBezTo>
                  <a:lnTo>
                    <a:pt x="36619" y="10063"/>
                  </a:lnTo>
                  <a:cubicBezTo>
                    <a:pt x="35536" y="8089"/>
                    <a:pt x="34199" y="6369"/>
                    <a:pt x="32543" y="4905"/>
                  </a:cubicBezTo>
                  <a:lnTo>
                    <a:pt x="30951" y="6751"/>
                  </a:lnTo>
                  <a:cubicBezTo>
                    <a:pt x="29040" y="5032"/>
                    <a:pt x="26748" y="3758"/>
                    <a:pt x="24264" y="3058"/>
                  </a:cubicBezTo>
                  <a:lnTo>
                    <a:pt x="24901" y="765"/>
                  </a:lnTo>
                  <a:cubicBezTo>
                    <a:pt x="23181" y="256"/>
                    <a:pt x="21398" y="1"/>
                    <a:pt x="19615"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4" name="Google Shape;184;p11"/>
            <p:cNvSpPr/>
            <p:nvPr/>
          </p:nvSpPr>
          <p:spPr>
            <a:xfrm>
              <a:off x="3957264" y="2998403"/>
              <a:ext cx="25" cy="25"/>
            </a:xfrm>
            <a:custGeom>
              <a:rect b="b" l="l" r="r" t="t"/>
              <a:pathLst>
                <a:path extrusionOk="0" h="1" w="1">
                  <a:moveTo>
                    <a:pt x="1" y="0"/>
                  </a:moveTo>
                  <a:lnTo>
                    <a:pt x="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p11"/>
            <p:cNvSpPr/>
            <p:nvPr/>
          </p:nvSpPr>
          <p:spPr>
            <a:xfrm>
              <a:off x="3307688" y="2819752"/>
              <a:ext cx="697377" cy="688475"/>
            </a:xfrm>
            <a:custGeom>
              <a:rect b="b" l="l" r="r" t="t"/>
              <a:pathLst>
                <a:path extrusionOk="0" h="27539" w="27895">
                  <a:moveTo>
                    <a:pt x="13948" y="5618"/>
                  </a:moveTo>
                  <a:cubicBezTo>
                    <a:pt x="14712" y="5618"/>
                    <a:pt x="15412" y="5745"/>
                    <a:pt x="16176" y="5936"/>
                  </a:cubicBezTo>
                  <a:cubicBezTo>
                    <a:pt x="19679" y="6955"/>
                    <a:pt x="22099" y="10139"/>
                    <a:pt x="22099" y="13833"/>
                  </a:cubicBezTo>
                  <a:cubicBezTo>
                    <a:pt x="22099" y="14533"/>
                    <a:pt x="21972" y="15298"/>
                    <a:pt x="21781" y="16062"/>
                  </a:cubicBezTo>
                  <a:cubicBezTo>
                    <a:pt x="20802" y="19631"/>
                    <a:pt x="17534" y="22003"/>
                    <a:pt x="13953" y="22003"/>
                  </a:cubicBezTo>
                  <a:cubicBezTo>
                    <a:pt x="13572" y="22003"/>
                    <a:pt x="13187" y="21976"/>
                    <a:pt x="12801" y="21921"/>
                  </a:cubicBezTo>
                  <a:cubicBezTo>
                    <a:pt x="8725" y="21411"/>
                    <a:pt x="5732" y="17909"/>
                    <a:pt x="5732" y="13833"/>
                  </a:cubicBezTo>
                  <a:cubicBezTo>
                    <a:pt x="5732" y="13069"/>
                    <a:pt x="5860" y="12304"/>
                    <a:pt x="6051" y="11604"/>
                  </a:cubicBezTo>
                  <a:cubicBezTo>
                    <a:pt x="7070" y="8038"/>
                    <a:pt x="10254" y="5618"/>
                    <a:pt x="13948" y="5618"/>
                  </a:cubicBezTo>
                  <a:close/>
                  <a:moveTo>
                    <a:pt x="13928" y="0"/>
                  </a:moveTo>
                  <a:cubicBezTo>
                    <a:pt x="13059" y="0"/>
                    <a:pt x="12192" y="87"/>
                    <a:pt x="11336" y="268"/>
                  </a:cubicBezTo>
                  <a:lnTo>
                    <a:pt x="11655" y="1860"/>
                  </a:lnTo>
                  <a:cubicBezTo>
                    <a:pt x="10381" y="2115"/>
                    <a:pt x="9171" y="2497"/>
                    <a:pt x="8089" y="3134"/>
                  </a:cubicBezTo>
                  <a:lnTo>
                    <a:pt x="7261" y="1733"/>
                  </a:lnTo>
                  <a:cubicBezTo>
                    <a:pt x="5350" y="2752"/>
                    <a:pt x="3758" y="4217"/>
                    <a:pt x="2484" y="6000"/>
                  </a:cubicBezTo>
                  <a:lnTo>
                    <a:pt x="3885" y="6955"/>
                  </a:lnTo>
                  <a:cubicBezTo>
                    <a:pt x="3121" y="7974"/>
                    <a:pt x="2612" y="9120"/>
                    <a:pt x="2293" y="10394"/>
                  </a:cubicBezTo>
                  <a:lnTo>
                    <a:pt x="701" y="9948"/>
                  </a:lnTo>
                  <a:lnTo>
                    <a:pt x="701" y="10012"/>
                  </a:lnTo>
                  <a:cubicBezTo>
                    <a:pt x="64" y="12050"/>
                    <a:pt x="1" y="14215"/>
                    <a:pt x="383" y="16317"/>
                  </a:cubicBezTo>
                  <a:lnTo>
                    <a:pt x="1975" y="15998"/>
                  </a:lnTo>
                  <a:cubicBezTo>
                    <a:pt x="2230" y="17272"/>
                    <a:pt x="2612" y="18482"/>
                    <a:pt x="3249" y="19564"/>
                  </a:cubicBezTo>
                  <a:lnTo>
                    <a:pt x="1848" y="20392"/>
                  </a:lnTo>
                  <a:cubicBezTo>
                    <a:pt x="2866" y="22303"/>
                    <a:pt x="4331" y="23959"/>
                    <a:pt x="6114" y="25169"/>
                  </a:cubicBezTo>
                  <a:lnTo>
                    <a:pt x="7070" y="23831"/>
                  </a:lnTo>
                  <a:cubicBezTo>
                    <a:pt x="8089" y="24532"/>
                    <a:pt x="9235" y="25041"/>
                    <a:pt x="10445" y="25423"/>
                  </a:cubicBezTo>
                  <a:lnTo>
                    <a:pt x="10063" y="27015"/>
                  </a:lnTo>
                  <a:lnTo>
                    <a:pt x="10190" y="27015"/>
                  </a:lnTo>
                  <a:cubicBezTo>
                    <a:pt x="11436" y="27355"/>
                    <a:pt x="12704" y="27538"/>
                    <a:pt x="13981" y="27538"/>
                  </a:cubicBezTo>
                  <a:cubicBezTo>
                    <a:pt x="14858" y="27538"/>
                    <a:pt x="15740" y="27452"/>
                    <a:pt x="16622" y="27270"/>
                  </a:cubicBezTo>
                  <a:lnTo>
                    <a:pt x="16304" y="25678"/>
                  </a:lnTo>
                  <a:cubicBezTo>
                    <a:pt x="17514" y="25423"/>
                    <a:pt x="18724" y="24978"/>
                    <a:pt x="19870" y="24404"/>
                  </a:cubicBezTo>
                  <a:lnTo>
                    <a:pt x="20634" y="25805"/>
                  </a:lnTo>
                  <a:cubicBezTo>
                    <a:pt x="22545" y="24723"/>
                    <a:pt x="24137" y="23258"/>
                    <a:pt x="25347" y="21475"/>
                  </a:cubicBezTo>
                  <a:lnTo>
                    <a:pt x="24010" y="20583"/>
                  </a:lnTo>
                  <a:cubicBezTo>
                    <a:pt x="24710" y="19501"/>
                    <a:pt x="25283" y="18354"/>
                    <a:pt x="25602" y="17144"/>
                  </a:cubicBezTo>
                  <a:lnTo>
                    <a:pt x="27194" y="17590"/>
                  </a:lnTo>
                  <a:cubicBezTo>
                    <a:pt x="27767" y="15489"/>
                    <a:pt x="27894" y="13323"/>
                    <a:pt x="27449" y="11222"/>
                  </a:cubicBezTo>
                  <a:lnTo>
                    <a:pt x="27449" y="11222"/>
                  </a:lnTo>
                  <a:lnTo>
                    <a:pt x="25856" y="11477"/>
                  </a:lnTo>
                  <a:cubicBezTo>
                    <a:pt x="25602" y="10267"/>
                    <a:pt x="25220" y="9057"/>
                    <a:pt x="24583" y="7910"/>
                  </a:cubicBezTo>
                  <a:lnTo>
                    <a:pt x="25984" y="7146"/>
                  </a:lnTo>
                  <a:cubicBezTo>
                    <a:pt x="24965" y="5236"/>
                    <a:pt x="23500" y="3580"/>
                    <a:pt x="21653" y="2370"/>
                  </a:cubicBezTo>
                  <a:lnTo>
                    <a:pt x="20762" y="3707"/>
                  </a:lnTo>
                  <a:cubicBezTo>
                    <a:pt x="19743" y="3007"/>
                    <a:pt x="18533" y="2497"/>
                    <a:pt x="17323" y="2115"/>
                  </a:cubicBezTo>
                  <a:lnTo>
                    <a:pt x="17769" y="523"/>
                  </a:lnTo>
                  <a:lnTo>
                    <a:pt x="17705" y="523"/>
                  </a:lnTo>
                  <a:cubicBezTo>
                    <a:pt x="16459" y="183"/>
                    <a:pt x="15191" y="0"/>
                    <a:pt x="1392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p11"/>
            <p:cNvSpPr/>
            <p:nvPr/>
          </p:nvSpPr>
          <p:spPr>
            <a:xfrm>
              <a:off x="2445684" y="3165228"/>
              <a:ext cx="592977" cy="501025"/>
            </a:xfrm>
            <a:custGeom>
              <a:rect b="b" l="l" r="r" t="t"/>
              <a:pathLst>
                <a:path extrusionOk="0" h="20041" w="23719">
                  <a:moveTo>
                    <a:pt x="12506" y="1"/>
                  </a:moveTo>
                  <a:cubicBezTo>
                    <a:pt x="5255" y="1"/>
                    <a:pt x="0" y="8012"/>
                    <a:pt x="3849" y="14916"/>
                  </a:cubicBezTo>
                  <a:cubicBezTo>
                    <a:pt x="5784" y="18387"/>
                    <a:pt x="9168" y="20041"/>
                    <a:pt x="12536" y="20041"/>
                  </a:cubicBezTo>
                  <a:cubicBezTo>
                    <a:pt x="16706" y="20041"/>
                    <a:pt x="20851" y="17507"/>
                    <a:pt x="22190" y="12751"/>
                  </a:cubicBezTo>
                  <a:cubicBezTo>
                    <a:pt x="23718" y="7465"/>
                    <a:pt x="20598" y="1924"/>
                    <a:pt x="15312" y="396"/>
                  </a:cubicBezTo>
                  <a:cubicBezTo>
                    <a:pt x="14355" y="127"/>
                    <a:pt x="13415" y="1"/>
                    <a:pt x="12506"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p11"/>
            <p:cNvSpPr/>
            <p:nvPr/>
          </p:nvSpPr>
          <p:spPr>
            <a:xfrm>
              <a:off x="3481238" y="3027003"/>
              <a:ext cx="333852" cy="275925"/>
            </a:xfrm>
            <a:custGeom>
              <a:rect b="b" l="l" r="r" t="t"/>
              <a:pathLst>
                <a:path extrusionOk="0" h="11037" w="13354">
                  <a:moveTo>
                    <a:pt x="6963" y="1"/>
                  </a:moveTo>
                  <a:cubicBezTo>
                    <a:pt x="6076" y="1"/>
                    <a:pt x="5157" y="219"/>
                    <a:pt x="4267" y="703"/>
                  </a:cubicBezTo>
                  <a:cubicBezTo>
                    <a:pt x="0" y="3123"/>
                    <a:pt x="764" y="9491"/>
                    <a:pt x="5477" y="10829"/>
                  </a:cubicBezTo>
                  <a:cubicBezTo>
                    <a:pt x="5975" y="10969"/>
                    <a:pt x="6477" y="11037"/>
                    <a:pt x="6971" y="11037"/>
                  </a:cubicBezTo>
                  <a:cubicBezTo>
                    <a:pt x="9382" y="11037"/>
                    <a:pt x="11604" y="9439"/>
                    <a:pt x="12291" y="7008"/>
                  </a:cubicBezTo>
                  <a:cubicBezTo>
                    <a:pt x="13354" y="3263"/>
                    <a:pt x="10396" y="1"/>
                    <a:pt x="696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8" name="Google Shape;188;p11"/>
            <p:cNvSpPr/>
            <p:nvPr/>
          </p:nvSpPr>
          <p:spPr>
            <a:xfrm>
              <a:off x="639328" y="2213477"/>
              <a:ext cx="444227" cy="442626"/>
            </a:xfrm>
            <a:custGeom>
              <a:rect b="b" l="l" r="r" t="t"/>
              <a:pathLst>
                <a:path extrusionOk="0" h="17705" w="17769">
                  <a:moveTo>
                    <a:pt x="8916" y="2867"/>
                  </a:moveTo>
                  <a:cubicBezTo>
                    <a:pt x="9426" y="2867"/>
                    <a:pt x="9999" y="2930"/>
                    <a:pt x="10572" y="3058"/>
                  </a:cubicBezTo>
                  <a:cubicBezTo>
                    <a:pt x="13119" y="3822"/>
                    <a:pt x="14902" y="6178"/>
                    <a:pt x="14902" y="8853"/>
                  </a:cubicBezTo>
                  <a:cubicBezTo>
                    <a:pt x="14902" y="9426"/>
                    <a:pt x="14839" y="9936"/>
                    <a:pt x="14648" y="10509"/>
                  </a:cubicBezTo>
                  <a:cubicBezTo>
                    <a:pt x="13947" y="13056"/>
                    <a:pt x="11591" y="14839"/>
                    <a:pt x="8916" y="14839"/>
                  </a:cubicBezTo>
                  <a:cubicBezTo>
                    <a:pt x="5605" y="14839"/>
                    <a:pt x="2930" y="12164"/>
                    <a:pt x="2930" y="8853"/>
                  </a:cubicBezTo>
                  <a:cubicBezTo>
                    <a:pt x="2930" y="8280"/>
                    <a:pt x="2994" y="7770"/>
                    <a:pt x="3121" y="7197"/>
                  </a:cubicBezTo>
                  <a:cubicBezTo>
                    <a:pt x="3885" y="4650"/>
                    <a:pt x="6178" y="2867"/>
                    <a:pt x="8852" y="2867"/>
                  </a:cubicBezTo>
                  <a:close/>
                  <a:moveTo>
                    <a:pt x="8343" y="1"/>
                  </a:moveTo>
                  <a:lnTo>
                    <a:pt x="8407" y="1083"/>
                  </a:lnTo>
                  <a:cubicBezTo>
                    <a:pt x="7260" y="1147"/>
                    <a:pt x="6114" y="1529"/>
                    <a:pt x="5095" y="2102"/>
                  </a:cubicBezTo>
                  <a:lnTo>
                    <a:pt x="4586" y="1083"/>
                  </a:lnTo>
                  <a:cubicBezTo>
                    <a:pt x="3694" y="1593"/>
                    <a:pt x="2930" y="2230"/>
                    <a:pt x="2293" y="2930"/>
                  </a:cubicBezTo>
                  <a:lnTo>
                    <a:pt x="3057" y="3695"/>
                  </a:lnTo>
                  <a:cubicBezTo>
                    <a:pt x="2293" y="4522"/>
                    <a:pt x="1720" y="5605"/>
                    <a:pt x="1401" y="6688"/>
                  </a:cubicBezTo>
                  <a:lnTo>
                    <a:pt x="319" y="6433"/>
                  </a:lnTo>
                  <a:cubicBezTo>
                    <a:pt x="128" y="7197"/>
                    <a:pt x="0" y="7961"/>
                    <a:pt x="0" y="8789"/>
                  </a:cubicBezTo>
                  <a:lnTo>
                    <a:pt x="0" y="9299"/>
                  </a:lnTo>
                  <a:lnTo>
                    <a:pt x="1083" y="9235"/>
                  </a:lnTo>
                  <a:cubicBezTo>
                    <a:pt x="1147" y="10445"/>
                    <a:pt x="1465" y="11528"/>
                    <a:pt x="2038" y="12610"/>
                  </a:cubicBezTo>
                  <a:lnTo>
                    <a:pt x="1083" y="13120"/>
                  </a:lnTo>
                  <a:cubicBezTo>
                    <a:pt x="1592" y="14011"/>
                    <a:pt x="2229" y="14776"/>
                    <a:pt x="2930" y="15412"/>
                  </a:cubicBezTo>
                  <a:lnTo>
                    <a:pt x="3694" y="14648"/>
                  </a:lnTo>
                  <a:cubicBezTo>
                    <a:pt x="4586" y="15412"/>
                    <a:pt x="5605" y="15986"/>
                    <a:pt x="6751" y="16304"/>
                  </a:cubicBezTo>
                  <a:lnTo>
                    <a:pt x="6432" y="17387"/>
                  </a:lnTo>
                  <a:cubicBezTo>
                    <a:pt x="7197" y="17578"/>
                    <a:pt x="8025" y="17705"/>
                    <a:pt x="8852" y="17705"/>
                  </a:cubicBezTo>
                  <a:lnTo>
                    <a:pt x="9362" y="17705"/>
                  </a:lnTo>
                  <a:lnTo>
                    <a:pt x="9298" y="16622"/>
                  </a:lnTo>
                  <a:cubicBezTo>
                    <a:pt x="10508" y="16559"/>
                    <a:pt x="11591" y="16177"/>
                    <a:pt x="12673" y="15603"/>
                  </a:cubicBezTo>
                  <a:lnTo>
                    <a:pt x="13183" y="16622"/>
                  </a:lnTo>
                  <a:cubicBezTo>
                    <a:pt x="14075" y="16113"/>
                    <a:pt x="14839" y="15476"/>
                    <a:pt x="15476" y="14712"/>
                  </a:cubicBezTo>
                  <a:lnTo>
                    <a:pt x="14711" y="14011"/>
                  </a:lnTo>
                  <a:cubicBezTo>
                    <a:pt x="15476" y="13120"/>
                    <a:pt x="16049" y="12101"/>
                    <a:pt x="16367" y="10954"/>
                  </a:cubicBezTo>
                  <a:lnTo>
                    <a:pt x="17450" y="11273"/>
                  </a:lnTo>
                  <a:cubicBezTo>
                    <a:pt x="17641" y="10509"/>
                    <a:pt x="17768" y="9681"/>
                    <a:pt x="17768" y="8853"/>
                  </a:cubicBezTo>
                  <a:lnTo>
                    <a:pt x="17768" y="8343"/>
                  </a:lnTo>
                  <a:lnTo>
                    <a:pt x="16686" y="8407"/>
                  </a:lnTo>
                  <a:cubicBezTo>
                    <a:pt x="16622" y="7261"/>
                    <a:pt x="16240" y="6115"/>
                    <a:pt x="15667" y="5096"/>
                  </a:cubicBezTo>
                  <a:lnTo>
                    <a:pt x="16686" y="4522"/>
                  </a:lnTo>
                  <a:cubicBezTo>
                    <a:pt x="16176" y="3695"/>
                    <a:pt x="15539" y="2867"/>
                    <a:pt x="14775" y="2230"/>
                  </a:cubicBezTo>
                  <a:lnTo>
                    <a:pt x="14075" y="2994"/>
                  </a:lnTo>
                  <a:cubicBezTo>
                    <a:pt x="13183" y="2230"/>
                    <a:pt x="12164" y="1657"/>
                    <a:pt x="11018" y="1338"/>
                  </a:cubicBezTo>
                  <a:lnTo>
                    <a:pt x="11336" y="319"/>
                  </a:lnTo>
                  <a:cubicBezTo>
                    <a:pt x="10508" y="65"/>
                    <a:pt x="9680" y="1"/>
                    <a:pt x="885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9" name="Google Shape;189;p11"/>
            <p:cNvSpPr/>
            <p:nvPr/>
          </p:nvSpPr>
          <p:spPr>
            <a:xfrm>
              <a:off x="1112180" y="2165727"/>
              <a:ext cx="313676" cy="310475"/>
            </a:xfrm>
            <a:custGeom>
              <a:rect b="b" l="l" r="r" t="t"/>
              <a:pathLst>
                <a:path extrusionOk="0" h="12419" w="12547">
                  <a:moveTo>
                    <a:pt x="6242" y="2484"/>
                  </a:moveTo>
                  <a:cubicBezTo>
                    <a:pt x="6624" y="2484"/>
                    <a:pt x="6942" y="2484"/>
                    <a:pt x="7260" y="2611"/>
                  </a:cubicBezTo>
                  <a:cubicBezTo>
                    <a:pt x="8916" y="3057"/>
                    <a:pt x="9999" y="4522"/>
                    <a:pt x="9999" y="6178"/>
                  </a:cubicBezTo>
                  <a:cubicBezTo>
                    <a:pt x="9999" y="6560"/>
                    <a:pt x="9935" y="6878"/>
                    <a:pt x="9872" y="7197"/>
                  </a:cubicBezTo>
                  <a:cubicBezTo>
                    <a:pt x="9426" y="8789"/>
                    <a:pt x="7961" y="9935"/>
                    <a:pt x="6305" y="9935"/>
                  </a:cubicBezTo>
                  <a:cubicBezTo>
                    <a:pt x="5923" y="9935"/>
                    <a:pt x="5605" y="9871"/>
                    <a:pt x="5286" y="9808"/>
                  </a:cubicBezTo>
                  <a:cubicBezTo>
                    <a:pt x="3630" y="9298"/>
                    <a:pt x="2548" y="7833"/>
                    <a:pt x="2548" y="6178"/>
                  </a:cubicBezTo>
                  <a:cubicBezTo>
                    <a:pt x="2548" y="5859"/>
                    <a:pt x="2612" y="5477"/>
                    <a:pt x="2675" y="5159"/>
                  </a:cubicBezTo>
                  <a:cubicBezTo>
                    <a:pt x="3121" y="3567"/>
                    <a:pt x="4586" y="2484"/>
                    <a:pt x="6242" y="2484"/>
                  </a:cubicBezTo>
                  <a:close/>
                  <a:moveTo>
                    <a:pt x="6242" y="0"/>
                  </a:moveTo>
                  <a:cubicBezTo>
                    <a:pt x="5859" y="0"/>
                    <a:pt x="5477" y="0"/>
                    <a:pt x="5095" y="64"/>
                  </a:cubicBezTo>
                  <a:lnTo>
                    <a:pt x="5223" y="828"/>
                  </a:lnTo>
                  <a:cubicBezTo>
                    <a:pt x="4649" y="956"/>
                    <a:pt x="4140" y="1147"/>
                    <a:pt x="3630" y="1401"/>
                  </a:cubicBezTo>
                  <a:lnTo>
                    <a:pt x="3248" y="701"/>
                  </a:lnTo>
                  <a:cubicBezTo>
                    <a:pt x="2357" y="1147"/>
                    <a:pt x="1656" y="1847"/>
                    <a:pt x="1083" y="2675"/>
                  </a:cubicBezTo>
                  <a:lnTo>
                    <a:pt x="1720" y="3057"/>
                  </a:lnTo>
                  <a:cubicBezTo>
                    <a:pt x="1338" y="3567"/>
                    <a:pt x="1147" y="4076"/>
                    <a:pt x="956" y="4649"/>
                  </a:cubicBezTo>
                  <a:lnTo>
                    <a:pt x="255" y="4458"/>
                  </a:lnTo>
                  <a:lnTo>
                    <a:pt x="255" y="4522"/>
                  </a:lnTo>
                  <a:cubicBezTo>
                    <a:pt x="128" y="5095"/>
                    <a:pt x="1" y="5668"/>
                    <a:pt x="1" y="6241"/>
                  </a:cubicBezTo>
                  <a:cubicBezTo>
                    <a:pt x="1" y="6623"/>
                    <a:pt x="64" y="7006"/>
                    <a:pt x="128" y="7388"/>
                  </a:cubicBezTo>
                  <a:lnTo>
                    <a:pt x="828" y="7260"/>
                  </a:lnTo>
                  <a:cubicBezTo>
                    <a:pt x="956" y="7833"/>
                    <a:pt x="1147" y="8343"/>
                    <a:pt x="1465" y="8852"/>
                  </a:cubicBezTo>
                  <a:lnTo>
                    <a:pt x="765" y="9171"/>
                  </a:lnTo>
                  <a:cubicBezTo>
                    <a:pt x="1274" y="10062"/>
                    <a:pt x="1911" y="10827"/>
                    <a:pt x="2739" y="11336"/>
                  </a:cubicBezTo>
                  <a:lnTo>
                    <a:pt x="3185" y="10763"/>
                  </a:lnTo>
                  <a:cubicBezTo>
                    <a:pt x="3630" y="11081"/>
                    <a:pt x="4204" y="11336"/>
                    <a:pt x="4777" y="11463"/>
                  </a:cubicBezTo>
                  <a:lnTo>
                    <a:pt x="4522" y="12228"/>
                  </a:lnTo>
                  <a:lnTo>
                    <a:pt x="4586" y="12228"/>
                  </a:lnTo>
                  <a:cubicBezTo>
                    <a:pt x="5159" y="12355"/>
                    <a:pt x="5732" y="12419"/>
                    <a:pt x="6305" y="12419"/>
                  </a:cubicBezTo>
                  <a:cubicBezTo>
                    <a:pt x="6751" y="12419"/>
                    <a:pt x="7133" y="12419"/>
                    <a:pt x="7515" y="12291"/>
                  </a:cubicBezTo>
                  <a:lnTo>
                    <a:pt x="7388" y="11591"/>
                  </a:lnTo>
                  <a:cubicBezTo>
                    <a:pt x="7961" y="11463"/>
                    <a:pt x="8470" y="11272"/>
                    <a:pt x="8980" y="11018"/>
                  </a:cubicBezTo>
                  <a:lnTo>
                    <a:pt x="9362" y="11654"/>
                  </a:lnTo>
                  <a:cubicBezTo>
                    <a:pt x="10190" y="11145"/>
                    <a:pt x="10954" y="10508"/>
                    <a:pt x="11464" y="9680"/>
                  </a:cubicBezTo>
                  <a:lnTo>
                    <a:pt x="10890" y="9234"/>
                  </a:lnTo>
                  <a:cubicBezTo>
                    <a:pt x="11209" y="8789"/>
                    <a:pt x="11464" y="8216"/>
                    <a:pt x="11591" y="7642"/>
                  </a:cubicBezTo>
                  <a:lnTo>
                    <a:pt x="12292" y="7897"/>
                  </a:lnTo>
                  <a:cubicBezTo>
                    <a:pt x="12483" y="7388"/>
                    <a:pt x="12546" y="6751"/>
                    <a:pt x="12546" y="6178"/>
                  </a:cubicBezTo>
                  <a:cubicBezTo>
                    <a:pt x="12546" y="5796"/>
                    <a:pt x="12483" y="5413"/>
                    <a:pt x="12419" y="5031"/>
                  </a:cubicBezTo>
                  <a:lnTo>
                    <a:pt x="11718" y="5159"/>
                  </a:lnTo>
                  <a:cubicBezTo>
                    <a:pt x="11591" y="4586"/>
                    <a:pt x="11400" y="4076"/>
                    <a:pt x="11082" y="3567"/>
                  </a:cubicBezTo>
                  <a:lnTo>
                    <a:pt x="11782" y="3185"/>
                  </a:lnTo>
                  <a:cubicBezTo>
                    <a:pt x="11273" y="2357"/>
                    <a:pt x="10572" y="1592"/>
                    <a:pt x="9808" y="1019"/>
                  </a:cubicBezTo>
                  <a:lnTo>
                    <a:pt x="9362" y="1656"/>
                  </a:lnTo>
                  <a:cubicBezTo>
                    <a:pt x="8853" y="1338"/>
                    <a:pt x="8343" y="1083"/>
                    <a:pt x="7770" y="956"/>
                  </a:cubicBezTo>
                  <a:lnTo>
                    <a:pt x="7961" y="191"/>
                  </a:lnTo>
                  <a:cubicBezTo>
                    <a:pt x="7452" y="64"/>
                    <a:pt x="6878" y="0"/>
                    <a:pt x="624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p11"/>
            <p:cNvSpPr/>
            <p:nvPr/>
          </p:nvSpPr>
          <p:spPr>
            <a:xfrm>
              <a:off x="4310716" y="2208702"/>
              <a:ext cx="1028529" cy="39825"/>
            </a:xfrm>
            <a:custGeom>
              <a:rect b="b" l="l" r="r" t="t"/>
              <a:pathLst>
                <a:path extrusionOk="0" h="1593" w="41141">
                  <a:moveTo>
                    <a:pt x="1" y="1"/>
                  </a:moveTo>
                  <a:lnTo>
                    <a:pt x="1" y="1593"/>
                  </a:lnTo>
                  <a:lnTo>
                    <a:pt x="41140" y="1593"/>
                  </a:lnTo>
                  <a:lnTo>
                    <a:pt x="4114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1" name="Google Shape;191;p11"/>
            <p:cNvSpPr/>
            <p:nvPr/>
          </p:nvSpPr>
          <p:spPr>
            <a:xfrm>
              <a:off x="4310716" y="2345628"/>
              <a:ext cx="1028529" cy="39825"/>
            </a:xfrm>
            <a:custGeom>
              <a:rect b="b" l="l" r="r" t="t"/>
              <a:pathLst>
                <a:path extrusionOk="0" h="1593" w="41141">
                  <a:moveTo>
                    <a:pt x="1" y="1"/>
                  </a:moveTo>
                  <a:lnTo>
                    <a:pt x="1" y="1593"/>
                  </a:lnTo>
                  <a:lnTo>
                    <a:pt x="41140" y="1593"/>
                  </a:lnTo>
                  <a:lnTo>
                    <a:pt x="4114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2" name="Google Shape;192;p11"/>
            <p:cNvSpPr/>
            <p:nvPr/>
          </p:nvSpPr>
          <p:spPr>
            <a:xfrm>
              <a:off x="4310716" y="2482552"/>
              <a:ext cx="1028529" cy="39825"/>
            </a:xfrm>
            <a:custGeom>
              <a:rect b="b" l="l" r="r" t="t"/>
              <a:pathLst>
                <a:path extrusionOk="0" h="1593" w="41141">
                  <a:moveTo>
                    <a:pt x="1" y="0"/>
                  </a:moveTo>
                  <a:lnTo>
                    <a:pt x="1" y="1593"/>
                  </a:lnTo>
                  <a:lnTo>
                    <a:pt x="41140" y="1593"/>
                  </a:lnTo>
                  <a:lnTo>
                    <a:pt x="4114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p11"/>
            <p:cNvSpPr/>
            <p:nvPr/>
          </p:nvSpPr>
          <p:spPr>
            <a:xfrm>
              <a:off x="4310716" y="2621052"/>
              <a:ext cx="1028529" cy="39850"/>
            </a:xfrm>
            <a:custGeom>
              <a:rect b="b" l="l" r="r" t="t"/>
              <a:pathLst>
                <a:path extrusionOk="0" h="1594" w="41141">
                  <a:moveTo>
                    <a:pt x="1" y="1"/>
                  </a:moveTo>
                  <a:lnTo>
                    <a:pt x="1" y="1593"/>
                  </a:lnTo>
                  <a:lnTo>
                    <a:pt x="41140" y="1593"/>
                  </a:lnTo>
                  <a:lnTo>
                    <a:pt x="4114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p11"/>
            <p:cNvSpPr/>
            <p:nvPr/>
          </p:nvSpPr>
          <p:spPr>
            <a:xfrm>
              <a:off x="4310716" y="2757978"/>
              <a:ext cx="1028529" cy="39825"/>
            </a:xfrm>
            <a:custGeom>
              <a:rect b="b" l="l" r="r" t="t"/>
              <a:pathLst>
                <a:path extrusionOk="0" h="1593" w="41141">
                  <a:moveTo>
                    <a:pt x="1" y="1"/>
                  </a:moveTo>
                  <a:lnTo>
                    <a:pt x="1" y="1593"/>
                  </a:lnTo>
                  <a:lnTo>
                    <a:pt x="41140" y="1593"/>
                  </a:lnTo>
                  <a:lnTo>
                    <a:pt x="4114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5" name="Google Shape;195;p11"/>
            <p:cNvSpPr/>
            <p:nvPr/>
          </p:nvSpPr>
          <p:spPr>
            <a:xfrm>
              <a:off x="4310716" y="2894903"/>
              <a:ext cx="1028529" cy="39825"/>
            </a:xfrm>
            <a:custGeom>
              <a:rect b="b" l="l" r="r" t="t"/>
              <a:pathLst>
                <a:path extrusionOk="0" h="1593" w="41141">
                  <a:moveTo>
                    <a:pt x="1" y="1"/>
                  </a:moveTo>
                  <a:lnTo>
                    <a:pt x="1" y="1593"/>
                  </a:lnTo>
                  <a:lnTo>
                    <a:pt x="41140" y="1593"/>
                  </a:lnTo>
                  <a:lnTo>
                    <a:pt x="4114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p11"/>
            <p:cNvSpPr/>
            <p:nvPr/>
          </p:nvSpPr>
          <p:spPr>
            <a:xfrm>
              <a:off x="4310716" y="3031827"/>
              <a:ext cx="1028529" cy="39825"/>
            </a:xfrm>
            <a:custGeom>
              <a:rect b="b" l="l" r="r" t="t"/>
              <a:pathLst>
                <a:path extrusionOk="0" h="1593" w="41141">
                  <a:moveTo>
                    <a:pt x="1" y="0"/>
                  </a:moveTo>
                  <a:lnTo>
                    <a:pt x="1" y="1592"/>
                  </a:lnTo>
                  <a:lnTo>
                    <a:pt x="41140" y="1592"/>
                  </a:lnTo>
                  <a:lnTo>
                    <a:pt x="4114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7" name="Google Shape;197;p11"/>
            <p:cNvSpPr/>
            <p:nvPr/>
          </p:nvSpPr>
          <p:spPr>
            <a:xfrm>
              <a:off x="4310716" y="3168753"/>
              <a:ext cx="1028529" cy="39825"/>
            </a:xfrm>
            <a:custGeom>
              <a:rect b="b" l="l" r="r" t="t"/>
              <a:pathLst>
                <a:path extrusionOk="0" h="1593" w="41141">
                  <a:moveTo>
                    <a:pt x="1" y="0"/>
                  </a:moveTo>
                  <a:lnTo>
                    <a:pt x="1" y="1592"/>
                  </a:lnTo>
                  <a:lnTo>
                    <a:pt x="41140" y="1592"/>
                  </a:lnTo>
                  <a:lnTo>
                    <a:pt x="4114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8" name="Google Shape;198;p11"/>
            <p:cNvSpPr/>
            <p:nvPr/>
          </p:nvSpPr>
          <p:spPr>
            <a:xfrm>
              <a:off x="4310716" y="3305678"/>
              <a:ext cx="1028529" cy="39825"/>
            </a:xfrm>
            <a:custGeom>
              <a:rect b="b" l="l" r="r" t="t"/>
              <a:pathLst>
                <a:path extrusionOk="0" h="1593" w="41141">
                  <a:moveTo>
                    <a:pt x="1" y="0"/>
                  </a:moveTo>
                  <a:lnTo>
                    <a:pt x="1" y="1592"/>
                  </a:lnTo>
                  <a:lnTo>
                    <a:pt x="41140" y="1592"/>
                  </a:lnTo>
                  <a:lnTo>
                    <a:pt x="4114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p11"/>
            <p:cNvSpPr/>
            <p:nvPr/>
          </p:nvSpPr>
          <p:spPr>
            <a:xfrm>
              <a:off x="4310716" y="3442577"/>
              <a:ext cx="1028529" cy="39825"/>
            </a:xfrm>
            <a:custGeom>
              <a:rect b="b" l="l" r="r" t="t"/>
              <a:pathLst>
                <a:path extrusionOk="0" h="1593" w="41141">
                  <a:moveTo>
                    <a:pt x="1" y="1"/>
                  </a:moveTo>
                  <a:lnTo>
                    <a:pt x="1" y="1593"/>
                  </a:lnTo>
                  <a:lnTo>
                    <a:pt x="41140" y="1593"/>
                  </a:lnTo>
                  <a:lnTo>
                    <a:pt x="4114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0" name="Google Shape;200;p11"/>
            <p:cNvSpPr/>
            <p:nvPr/>
          </p:nvSpPr>
          <p:spPr>
            <a:xfrm>
              <a:off x="4310716" y="3579503"/>
              <a:ext cx="1028529" cy="39825"/>
            </a:xfrm>
            <a:custGeom>
              <a:rect b="b" l="l" r="r" t="t"/>
              <a:pathLst>
                <a:path extrusionOk="0" h="1593" w="41141">
                  <a:moveTo>
                    <a:pt x="1" y="1"/>
                  </a:moveTo>
                  <a:lnTo>
                    <a:pt x="1" y="1593"/>
                  </a:lnTo>
                  <a:lnTo>
                    <a:pt x="41140" y="1593"/>
                  </a:lnTo>
                  <a:lnTo>
                    <a:pt x="41140"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11"/>
            <p:cNvSpPr/>
            <p:nvPr/>
          </p:nvSpPr>
          <p:spPr>
            <a:xfrm>
              <a:off x="4310716" y="3716428"/>
              <a:ext cx="1028529" cy="39825"/>
            </a:xfrm>
            <a:custGeom>
              <a:rect b="b" l="l" r="r" t="t"/>
              <a:pathLst>
                <a:path extrusionOk="0" h="1593" w="41141">
                  <a:moveTo>
                    <a:pt x="1" y="0"/>
                  </a:moveTo>
                  <a:lnTo>
                    <a:pt x="1" y="1593"/>
                  </a:lnTo>
                  <a:lnTo>
                    <a:pt x="41140" y="1593"/>
                  </a:lnTo>
                  <a:lnTo>
                    <a:pt x="4114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p11"/>
            <p:cNvSpPr/>
            <p:nvPr/>
          </p:nvSpPr>
          <p:spPr>
            <a:xfrm>
              <a:off x="2293534" y="2208702"/>
              <a:ext cx="1776806" cy="39825"/>
            </a:xfrm>
            <a:custGeom>
              <a:rect b="b" l="l" r="r" t="t"/>
              <a:pathLst>
                <a:path extrusionOk="0" h="1593" w="71072">
                  <a:moveTo>
                    <a:pt x="0" y="1"/>
                  </a:moveTo>
                  <a:lnTo>
                    <a:pt x="0" y="1593"/>
                  </a:lnTo>
                  <a:lnTo>
                    <a:pt x="71071" y="1593"/>
                  </a:lnTo>
                  <a:lnTo>
                    <a:pt x="7107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3" name="Google Shape;203;p11"/>
            <p:cNvSpPr/>
            <p:nvPr/>
          </p:nvSpPr>
          <p:spPr>
            <a:xfrm>
              <a:off x="2293534" y="2345628"/>
              <a:ext cx="1776806" cy="39825"/>
            </a:xfrm>
            <a:custGeom>
              <a:rect b="b" l="l" r="r" t="t"/>
              <a:pathLst>
                <a:path extrusionOk="0" h="1593" w="71072">
                  <a:moveTo>
                    <a:pt x="0" y="1"/>
                  </a:moveTo>
                  <a:lnTo>
                    <a:pt x="0" y="1593"/>
                  </a:lnTo>
                  <a:lnTo>
                    <a:pt x="71071" y="1593"/>
                  </a:lnTo>
                  <a:lnTo>
                    <a:pt x="7107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4" name="Google Shape;204;p11"/>
            <p:cNvSpPr/>
            <p:nvPr/>
          </p:nvSpPr>
          <p:spPr>
            <a:xfrm>
              <a:off x="2293534" y="2482552"/>
              <a:ext cx="1776806" cy="39825"/>
            </a:xfrm>
            <a:custGeom>
              <a:rect b="b" l="l" r="r" t="t"/>
              <a:pathLst>
                <a:path extrusionOk="0" h="1593" w="71072">
                  <a:moveTo>
                    <a:pt x="0" y="0"/>
                  </a:moveTo>
                  <a:lnTo>
                    <a:pt x="0" y="1593"/>
                  </a:lnTo>
                  <a:lnTo>
                    <a:pt x="71071" y="1593"/>
                  </a:lnTo>
                  <a:lnTo>
                    <a:pt x="71071"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5" name="Google Shape;205;p11"/>
            <p:cNvSpPr/>
            <p:nvPr/>
          </p:nvSpPr>
          <p:spPr>
            <a:xfrm>
              <a:off x="2293534" y="2621052"/>
              <a:ext cx="1195679" cy="39850"/>
            </a:xfrm>
            <a:custGeom>
              <a:rect b="b" l="l" r="r" t="t"/>
              <a:pathLst>
                <a:path extrusionOk="0" h="1594" w="47827">
                  <a:moveTo>
                    <a:pt x="0" y="1"/>
                  </a:moveTo>
                  <a:lnTo>
                    <a:pt x="0" y="1593"/>
                  </a:lnTo>
                  <a:lnTo>
                    <a:pt x="47827" y="1593"/>
                  </a:lnTo>
                  <a:lnTo>
                    <a:pt x="4782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p11"/>
            <p:cNvSpPr/>
            <p:nvPr/>
          </p:nvSpPr>
          <p:spPr>
            <a:xfrm>
              <a:off x="4430116" y="1931677"/>
              <a:ext cx="730802" cy="119450"/>
            </a:xfrm>
            <a:custGeom>
              <a:rect b="b" l="l" r="r" t="t"/>
              <a:pathLst>
                <a:path extrusionOk="0" h="4778" w="29232">
                  <a:moveTo>
                    <a:pt x="1" y="1"/>
                  </a:moveTo>
                  <a:lnTo>
                    <a:pt x="1" y="4777"/>
                  </a:lnTo>
                  <a:lnTo>
                    <a:pt x="29232" y="4777"/>
                  </a:lnTo>
                  <a:lnTo>
                    <a:pt x="29232"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p11"/>
            <p:cNvSpPr/>
            <p:nvPr/>
          </p:nvSpPr>
          <p:spPr>
            <a:xfrm>
              <a:off x="2817336" y="1931677"/>
              <a:ext cx="729203" cy="119450"/>
            </a:xfrm>
            <a:custGeom>
              <a:rect b="b" l="l" r="r" t="t"/>
              <a:pathLst>
                <a:path extrusionOk="0" h="4778" w="29168">
                  <a:moveTo>
                    <a:pt x="0" y="1"/>
                  </a:moveTo>
                  <a:lnTo>
                    <a:pt x="0" y="4777"/>
                  </a:lnTo>
                  <a:lnTo>
                    <a:pt x="29167" y="4777"/>
                  </a:lnTo>
                  <a:lnTo>
                    <a:pt x="2916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p11"/>
            <p:cNvSpPr/>
            <p:nvPr/>
          </p:nvSpPr>
          <p:spPr>
            <a:xfrm>
              <a:off x="628179" y="3272228"/>
              <a:ext cx="765828" cy="1550726"/>
            </a:xfrm>
            <a:custGeom>
              <a:rect b="b" l="l" r="r" t="t"/>
              <a:pathLst>
                <a:path extrusionOk="0" h="62029" w="30633">
                  <a:moveTo>
                    <a:pt x="17705" y="42924"/>
                  </a:moveTo>
                  <a:lnTo>
                    <a:pt x="17705" y="60437"/>
                  </a:lnTo>
                  <a:lnTo>
                    <a:pt x="12928" y="60437"/>
                  </a:lnTo>
                  <a:lnTo>
                    <a:pt x="12928" y="42924"/>
                  </a:lnTo>
                  <a:close/>
                  <a:moveTo>
                    <a:pt x="15348" y="1"/>
                  </a:moveTo>
                  <a:cubicBezTo>
                    <a:pt x="7133" y="1"/>
                    <a:pt x="446" y="6496"/>
                    <a:pt x="192" y="14712"/>
                  </a:cubicBezTo>
                  <a:cubicBezTo>
                    <a:pt x="1" y="22927"/>
                    <a:pt x="6369" y="29741"/>
                    <a:pt x="14521" y="30187"/>
                  </a:cubicBezTo>
                  <a:lnTo>
                    <a:pt x="14521" y="41332"/>
                  </a:lnTo>
                  <a:lnTo>
                    <a:pt x="12164" y="41332"/>
                  </a:lnTo>
                  <a:cubicBezTo>
                    <a:pt x="11718" y="41332"/>
                    <a:pt x="11336" y="41714"/>
                    <a:pt x="11336" y="42159"/>
                  </a:cubicBezTo>
                  <a:lnTo>
                    <a:pt x="11336" y="61265"/>
                  </a:lnTo>
                  <a:cubicBezTo>
                    <a:pt x="11336" y="61710"/>
                    <a:pt x="11718" y="62029"/>
                    <a:pt x="12164" y="62029"/>
                  </a:cubicBezTo>
                  <a:lnTo>
                    <a:pt x="18533" y="62029"/>
                  </a:lnTo>
                  <a:cubicBezTo>
                    <a:pt x="18978" y="62029"/>
                    <a:pt x="19297" y="61710"/>
                    <a:pt x="19297" y="61265"/>
                  </a:cubicBezTo>
                  <a:lnTo>
                    <a:pt x="19297" y="42159"/>
                  </a:lnTo>
                  <a:cubicBezTo>
                    <a:pt x="19297" y="41714"/>
                    <a:pt x="18978" y="41332"/>
                    <a:pt x="18533" y="41332"/>
                  </a:cubicBezTo>
                  <a:lnTo>
                    <a:pt x="16113" y="41332"/>
                  </a:lnTo>
                  <a:lnTo>
                    <a:pt x="16113" y="30187"/>
                  </a:lnTo>
                  <a:cubicBezTo>
                    <a:pt x="24328" y="29741"/>
                    <a:pt x="30633" y="22927"/>
                    <a:pt x="30442" y="14712"/>
                  </a:cubicBezTo>
                  <a:cubicBezTo>
                    <a:pt x="30250" y="6496"/>
                    <a:pt x="23500" y="1"/>
                    <a:pt x="1534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9" name="Google Shape;209;p11"/>
            <p:cNvSpPr/>
            <p:nvPr/>
          </p:nvSpPr>
          <p:spPr>
            <a:xfrm>
              <a:off x="972080" y="4366003"/>
              <a:ext cx="79625" cy="398050"/>
            </a:xfrm>
            <a:custGeom>
              <a:rect b="b" l="l" r="r" t="t"/>
              <a:pathLst>
                <a:path extrusionOk="0" h="15922" w="3185">
                  <a:moveTo>
                    <a:pt x="0" y="1"/>
                  </a:moveTo>
                  <a:lnTo>
                    <a:pt x="0" y="15922"/>
                  </a:lnTo>
                  <a:lnTo>
                    <a:pt x="3185" y="15922"/>
                  </a:lnTo>
                  <a:lnTo>
                    <a:pt x="318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0" name="Google Shape;210;p11"/>
            <p:cNvSpPr/>
            <p:nvPr/>
          </p:nvSpPr>
          <p:spPr>
            <a:xfrm>
              <a:off x="2436810" y="685076"/>
              <a:ext cx="213376" cy="214950"/>
            </a:xfrm>
            <a:custGeom>
              <a:rect b="b" l="l" r="r" t="t"/>
              <a:pathLst>
                <a:path extrusionOk="0" h="8598" w="8535">
                  <a:moveTo>
                    <a:pt x="1" y="0"/>
                  </a:moveTo>
                  <a:lnTo>
                    <a:pt x="1" y="8598"/>
                  </a:lnTo>
                  <a:lnTo>
                    <a:pt x="8534" y="8598"/>
                  </a:lnTo>
                  <a:lnTo>
                    <a:pt x="853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1" name="Google Shape;211;p11"/>
            <p:cNvSpPr/>
            <p:nvPr/>
          </p:nvSpPr>
          <p:spPr>
            <a:xfrm>
              <a:off x="2791861" y="685076"/>
              <a:ext cx="213351" cy="214950"/>
            </a:xfrm>
            <a:custGeom>
              <a:rect b="b" l="l" r="r" t="t"/>
              <a:pathLst>
                <a:path extrusionOk="0" h="8598" w="8534">
                  <a:moveTo>
                    <a:pt x="0" y="0"/>
                  </a:moveTo>
                  <a:lnTo>
                    <a:pt x="0" y="8598"/>
                  </a:lnTo>
                  <a:lnTo>
                    <a:pt x="8534" y="8598"/>
                  </a:lnTo>
                  <a:lnTo>
                    <a:pt x="853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2" name="Google Shape;212;p11"/>
            <p:cNvSpPr/>
            <p:nvPr/>
          </p:nvSpPr>
          <p:spPr>
            <a:xfrm>
              <a:off x="3146887" y="685076"/>
              <a:ext cx="213376" cy="214950"/>
            </a:xfrm>
            <a:custGeom>
              <a:rect b="b" l="l" r="r" t="t"/>
              <a:pathLst>
                <a:path extrusionOk="0" h="8598" w="8535">
                  <a:moveTo>
                    <a:pt x="1" y="0"/>
                  </a:moveTo>
                  <a:lnTo>
                    <a:pt x="1" y="8598"/>
                  </a:lnTo>
                  <a:lnTo>
                    <a:pt x="8534" y="8598"/>
                  </a:lnTo>
                  <a:lnTo>
                    <a:pt x="853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p11"/>
            <p:cNvSpPr/>
            <p:nvPr/>
          </p:nvSpPr>
          <p:spPr>
            <a:xfrm>
              <a:off x="2258484" y="570451"/>
              <a:ext cx="1280079" cy="444200"/>
            </a:xfrm>
            <a:custGeom>
              <a:rect b="b" l="l" r="r" t="t"/>
              <a:pathLst>
                <a:path extrusionOk="0" h="17768" w="51203">
                  <a:moveTo>
                    <a:pt x="49611" y="1592"/>
                  </a:moveTo>
                  <a:lnTo>
                    <a:pt x="49611" y="16176"/>
                  </a:lnTo>
                  <a:lnTo>
                    <a:pt x="1593" y="16176"/>
                  </a:lnTo>
                  <a:lnTo>
                    <a:pt x="1593" y="1592"/>
                  </a:lnTo>
                  <a:close/>
                  <a:moveTo>
                    <a:pt x="1" y="0"/>
                  </a:moveTo>
                  <a:lnTo>
                    <a:pt x="1" y="17768"/>
                  </a:lnTo>
                  <a:lnTo>
                    <a:pt x="51203" y="17768"/>
                  </a:lnTo>
                  <a:lnTo>
                    <a:pt x="5120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p11"/>
            <p:cNvSpPr/>
            <p:nvPr/>
          </p:nvSpPr>
          <p:spPr>
            <a:xfrm>
              <a:off x="4947569" y="262776"/>
              <a:ext cx="1147929" cy="384100"/>
            </a:xfrm>
            <a:custGeom>
              <a:rect b="b" l="l" r="r" t="t"/>
              <a:pathLst>
                <a:path extrusionOk="0" h="15364" w="45917">
                  <a:moveTo>
                    <a:pt x="18787" y="1927"/>
                  </a:moveTo>
                  <a:lnTo>
                    <a:pt x="18787" y="1927"/>
                  </a:lnTo>
                  <a:cubicBezTo>
                    <a:pt x="15539" y="5557"/>
                    <a:pt x="18150" y="11288"/>
                    <a:pt x="22990" y="11288"/>
                  </a:cubicBezTo>
                  <a:cubicBezTo>
                    <a:pt x="27830" y="11288"/>
                    <a:pt x="30377" y="5557"/>
                    <a:pt x="27193" y="1927"/>
                  </a:cubicBezTo>
                  <a:lnTo>
                    <a:pt x="27193" y="1927"/>
                  </a:lnTo>
                  <a:cubicBezTo>
                    <a:pt x="27639" y="1990"/>
                    <a:pt x="28149" y="2054"/>
                    <a:pt x="28594" y="2118"/>
                  </a:cubicBezTo>
                  <a:cubicBezTo>
                    <a:pt x="31396" y="6512"/>
                    <a:pt x="28212" y="12307"/>
                    <a:pt x="22990" y="12307"/>
                  </a:cubicBezTo>
                  <a:cubicBezTo>
                    <a:pt x="17768" y="12307"/>
                    <a:pt x="14584" y="6512"/>
                    <a:pt x="17386" y="2118"/>
                  </a:cubicBezTo>
                  <a:cubicBezTo>
                    <a:pt x="17832" y="2054"/>
                    <a:pt x="18278" y="1990"/>
                    <a:pt x="18787" y="1927"/>
                  </a:cubicBezTo>
                  <a:close/>
                  <a:moveTo>
                    <a:pt x="30569" y="2500"/>
                  </a:moveTo>
                  <a:cubicBezTo>
                    <a:pt x="35026" y="3455"/>
                    <a:pt x="39293" y="5238"/>
                    <a:pt x="43114" y="7722"/>
                  </a:cubicBezTo>
                  <a:cubicBezTo>
                    <a:pt x="37641" y="11329"/>
                    <a:pt x="31317" y="13418"/>
                    <a:pt x="24736" y="13692"/>
                  </a:cubicBezTo>
                  <a:lnTo>
                    <a:pt x="24736" y="13692"/>
                  </a:lnTo>
                  <a:cubicBezTo>
                    <a:pt x="29704" y="12588"/>
                    <a:pt x="32491" y="7212"/>
                    <a:pt x="30569" y="2500"/>
                  </a:cubicBezTo>
                  <a:close/>
                  <a:moveTo>
                    <a:pt x="15348" y="2500"/>
                  </a:moveTo>
                  <a:lnTo>
                    <a:pt x="15348" y="2500"/>
                  </a:lnTo>
                  <a:cubicBezTo>
                    <a:pt x="13310" y="7340"/>
                    <a:pt x="16367" y="12880"/>
                    <a:pt x="21589" y="13772"/>
                  </a:cubicBezTo>
                  <a:cubicBezTo>
                    <a:pt x="14902" y="13517"/>
                    <a:pt x="8406" y="11415"/>
                    <a:pt x="2802" y="7722"/>
                  </a:cubicBezTo>
                  <a:cubicBezTo>
                    <a:pt x="6623" y="5174"/>
                    <a:pt x="10890" y="3455"/>
                    <a:pt x="15348" y="2500"/>
                  </a:cubicBezTo>
                  <a:close/>
                  <a:moveTo>
                    <a:pt x="22958" y="0"/>
                  </a:moveTo>
                  <a:cubicBezTo>
                    <a:pt x="22608" y="0"/>
                    <a:pt x="22258" y="48"/>
                    <a:pt x="21907" y="143"/>
                  </a:cubicBezTo>
                  <a:cubicBezTo>
                    <a:pt x="14393" y="334"/>
                    <a:pt x="7069" y="2754"/>
                    <a:pt x="892" y="7085"/>
                  </a:cubicBezTo>
                  <a:lnTo>
                    <a:pt x="0" y="7722"/>
                  </a:lnTo>
                  <a:lnTo>
                    <a:pt x="892" y="8359"/>
                  </a:lnTo>
                  <a:cubicBezTo>
                    <a:pt x="7388" y="12944"/>
                    <a:pt x="15030" y="15364"/>
                    <a:pt x="22926" y="15364"/>
                  </a:cubicBezTo>
                  <a:cubicBezTo>
                    <a:pt x="30823" y="15364"/>
                    <a:pt x="38529" y="12944"/>
                    <a:pt x="44961" y="8359"/>
                  </a:cubicBezTo>
                  <a:lnTo>
                    <a:pt x="45916" y="7722"/>
                  </a:lnTo>
                  <a:lnTo>
                    <a:pt x="44961" y="7085"/>
                  </a:lnTo>
                  <a:cubicBezTo>
                    <a:pt x="38847" y="2754"/>
                    <a:pt x="31524" y="334"/>
                    <a:pt x="24009" y="143"/>
                  </a:cubicBezTo>
                  <a:cubicBezTo>
                    <a:pt x="23659" y="48"/>
                    <a:pt x="23309" y="0"/>
                    <a:pt x="2295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5" name="Google Shape;215;p11"/>
            <p:cNvSpPr/>
            <p:nvPr/>
          </p:nvSpPr>
          <p:spPr>
            <a:xfrm>
              <a:off x="5336045" y="1923727"/>
              <a:ext cx="162400" cy="135350"/>
            </a:xfrm>
            <a:custGeom>
              <a:rect b="b" l="l" r="r" t="t"/>
              <a:pathLst>
                <a:path extrusionOk="0" h="5414" w="6496">
                  <a:moveTo>
                    <a:pt x="4649" y="0"/>
                  </a:moveTo>
                  <a:lnTo>
                    <a:pt x="0" y="2675"/>
                  </a:lnTo>
                  <a:lnTo>
                    <a:pt x="4649" y="5414"/>
                  </a:lnTo>
                  <a:lnTo>
                    <a:pt x="4649" y="3503"/>
                  </a:lnTo>
                  <a:lnTo>
                    <a:pt x="5477" y="3503"/>
                  </a:lnTo>
                  <a:cubicBezTo>
                    <a:pt x="6496" y="3503"/>
                    <a:pt x="6496" y="1911"/>
                    <a:pt x="5477" y="1911"/>
                  </a:cubicBezTo>
                  <a:lnTo>
                    <a:pt x="4649" y="1911"/>
                  </a:lnTo>
                  <a:lnTo>
                    <a:pt x="464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6" name="Google Shape;216;p11"/>
            <p:cNvSpPr/>
            <p:nvPr/>
          </p:nvSpPr>
          <p:spPr>
            <a:xfrm>
              <a:off x="2651736" y="4047578"/>
              <a:ext cx="135375" cy="116250"/>
            </a:xfrm>
            <a:custGeom>
              <a:rect b="b" l="l" r="r" t="t"/>
              <a:pathLst>
                <a:path extrusionOk="0" h="4650" w="5415">
                  <a:moveTo>
                    <a:pt x="2739" y="1"/>
                  </a:moveTo>
                  <a:lnTo>
                    <a:pt x="1" y="4650"/>
                  </a:lnTo>
                  <a:lnTo>
                    <a:pt x="5414" y="4650"/>
                  </a:lnTo>
                  <a:lnTo>
                    <a:pt x="273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7" name="Google Shape;217;p11"/>
            <p:cNvSpPr/>
            <p:nvPr/>
          </p:nvSpPr>
          <p:spPr>
            <a:xfrm>
              <a:off x="2481385" y="1923727"/>
              <a:ext cx="164025" cy="135350"/>
            </a:xfrm>
            <a:custGeom>
              <a:rect b="b" l="l" r="r" t="t"/>
              <a:pathLst>
                <a:path extrusionOk="0" h="5414" w="6561">
                  <a:moveTo>
                    <a:pt x="1848" y="0"/>
                  </a:moveTo>
                  <a:lnTo>
                    <a:pt x="1848" y="1911"/>
                  </a:lnTo>
                  <a:lnTo>
                    <a:pt x="1083" y="1911"/>
                  </a:lnTo>
                  <a:cubicBezTo>
                    <a:pt x="1" y="1911"/>
                    <a:pt x="1" y="3503"/>
                    <a:pt x="1083" y="3503"/>
                  </a:cubicBezTo>
                  <a:lnTo>
                    <a:pt x="1848" y="3503"/>
                  </a:lnTo>
                  <a:lnTo>
                    <a:pt x="1848" y="5414"/>
                  </a:lnTo>
                  <a:lnTo>
                    <a:pt x="6560" y="2675"/>
                  </a:lnTo>
                  <a:lnTo>
                    <a:pt x="18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p11"/>
            <p:cNvSpPr/>
            <p:nvPr/>
          </p:nvSpPr>
          <p:spPr>
            <a:xfrm>
              <a:off x="1459256" y="2527128"/>
              <a:ext cx="243626" cy="208425"/>
            </a:xfrm>
            <a:custGeom>
              <a:rect b="b" l="l" r="r" t="t"/>
              <a:pathLst>
                <a:path extrusionOk="0" h="8337" w="9745">
                  <a:moveTo>
                    <a:pt x="5559" y="1576"/>
                  </a:moveTo>
                  <a:cubicBezTo>
                    <a:pt x="6878" y="1576"/>
                    <a:pt x="8152" y="2615"/>
                    <a:pt x="8152" y="4204"/>
                  </a:cubicBezTo>
                  <a:cubicBezTo>
                    <a:pt x="8152" y="5605"/>
                    <a:pt x="7006" y="6751"/>
                    <a:pt x="5541" y="6751"/>
                  </a:cubicBezTo>
                  <a:cubicBezTo>
                    <a:pt x="3248" y="6751"/>
                    <a:pt x="2102" y="3949"/>
                    <a:pt x="3758" y="2357"/>
                  </a:cubicBezTo>
                  <a:cubicBezTo>
                    <a:pt x="4276" y="1818"/>
                    <a:pt x="4923" y="1576"/>
                    <a:pt x="5559" y="1576"/>
                  </a:cubicBezTo>
                  <a:close/>
                  <a:moveTo>
                    <a:pt x="5541" y="1"/>
                  </a:moveTo>
                  <a:cubicBezTo>
                    <a:pt x="1847" y="1"/>
                    <a:pt x="1" y="4458"/>
                    <a:pt x="2612" y="7070"/>
                  </a:cubicBezTo>
                  <a:cubicBezTo>
                    <a:pt x="3467" y="7945"/>
                    <a:pt x="4527" y="8336"/>
                    <a:pt x="5566" y="8336"/>
                  </a:cubicBezTo>
                  <a:cubicBezTo>
                    <a:pt x="7699" y="8336"/>
                    <a:pt x="9744" y="6688"/>
                    <a:pt x="9744" y="4204"/>
                  </a:cubicBezTo>
                  <a:cubicBezTo>
                    <a:pt x="9744" y="1847"/>
                    <a:pt x="7897" y="1"/>
                    <a:pt x="554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9" name="Google Shape;219;p11"/>
            <p:cNvSpPr/>
            <p:nvPr/>
          </p:nvSpPr>
          <p:spPr>
            <a:xfrm>
              <a:off x="4718292" y="1636826"/>
              <a:ext cx="243626" cy="208901"/>
            </a:xfrm>
            <a:custGeom>
              <a:rect b="b" l="l" r="r" t="t"/>
              <a:pathLst>
                <a:path extrusionOk="0" h="8356" w="9745">
                  <a:moveTo>
                    <a:pt x="4034" y="1603"/>
                  </a:moveTo>
                  <a:cubicBezTo>
                    <a:pt x="4070" y="1603"/>
                    <a:pt x="4105" y="1604"/>
                    <a:pt x="4140" y="1605"/>
                  </a:cubicBezTo>
                  <a:cubicBezTo>
                    <a:pt x="6433" y="1605"/>
                    <a:pt x="7579" y="4344"/>
                    <a:pt x="5987" y="6000"/>
                  </a:cubicBezTo>
                  <a:cubicBezTo>
                    <a:pt x="5456" y="6531"/>
                    <a:pt x="4813" y="6767"/>
                    <a:pt x="4185" y="6767"/>
                  </a:cubicBezTo>
                  <a:cubicBezTo>
                    <a:pt x="2856" y="6767"/>
                    <a:pt x="1593" y="5710"/>
                    <a:pt x="1593" y="4153"/>
                  </a:cubicBezTo>
                  <a:cubicBezTo>
                    <a:pt x="1593" y="2787"/>
                    <a:pt x="2682" y="1603"/>
                    <a:pt x="4034" y="1603"/>
                  </a:cubicBezTo>
                  <a:close/>
                  <a:moveTo>
                    <a:pt x="4189" y="0"/>
                  </a:moveTo>
                  <a:cubicBezTo>
                    <a:pt x="2041" y="0"/>
                    <a:pt x="1" y="1654"/>
                    <a:pt x="1" y="4153"/>
                  </a:cubicBezTo>
                  <a:cubicBezTo>
                    <a:pt x="1" y="6509"/>
                    <a:pt x="1848" y="8356"/>
                    <a:pt x="4140" y="8356"/>
                  </a:cubicBezTo>
                  <a:cubicBezTo>
                    <a:pt x="7898" y="8356"/>
                    <a:pt x="9744" y="3834"/>
                    <a:pt x="7133" y="1223"/>
                  </a:cubicBezTo>
                  <a:cubicBezTo>
                    <a:pt x="6268" y="379"/>
                    <a:pt x="5216" y="0"/>
                    <a:pt x="418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p11"/>
            <p:cNvSpPr/>
            <p:nvPr/>
          </p:nvSpPr>
          <p:spPr>
            <a:xfrm>
              <a:off x="4971444" y="1636826"/>
              <a:ext cx="243626" cy="208901"/>
            </a:xfrm>
            <a:custGeom>
              <a:rect b="b" l="l" r="r" t="t"/>
              <a:pathLst>
                <a:path extrusionOk="0" h="8356" w="9745">
                  <a:moveTo>
                    <a:pt x="4217" y="0"/>
                  </a:moveTo>
                  <a:cubicBezTo>
                    <a:pt x="2070" y="0"/>
                    <a:pt x="0" y="1654"/>
                    <a:pt x="0" y="4153"/>
                  </a:cubicBezTo>
                  <a:cubicBezTo>
                    <a:pt x="0" y="6509"/>
                    <a:pt x="1911" y="8356"/>
                    <a:pt x="4204" y="8356"/>
                  </a:cubicBezTo>
                  <a:cubicBezTo>
                    <a:pt x="7897" y="8356"/>
                    <a:pt x="9744" y="3834"/>
                    <a:pt x="7133" y="1223"/>
                  </a:cubicBezTo>
                  <a:cubicBezTo>
                    <a:pt x="6288" y="379"/>
                    <a:pt x="5244" y="0"/>
                    <a:pt x="4217"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1" name="Google Shape;221;p11"/>
            <p:cNvSpPr/>
            <p:nvPr/>
          </p:nvSpPr>
          <p:spPr>
            <a:xfrm>
              <a:off x="6803949" y="2260977"/>
              <a:ext cx="243626" cy="208850"/>
            </a:xfrm>
            <a:custGeom>
              <a:rect b="b" l="l" r="r" t="t"/>
              <a:pathLst>
                <a:path extrusionOk="0" h="8354" w="9745">
                  <a:moveTo>
                    <a:pt x="5547" y="1"/>
                  </a:moveTo>
                  <a:cubicBezTo>
                    <a:pt x="4523" y="1"/>
                    <a:pt x="3475" y="379"/>
                    <a:pt x="2612" y="1221"/>
                  </a:cubicBezTo>
                  <a:cubicBezTo>
                    <a:pt x="1" y="3896"/>
                    <a:pt x="1848" y="8354"/>
                    <a:pt x="5605" y="8354"/>
                  </a:cubicBezTo>
                  <a:cubicBezTo>
                    <a:pt x="7898" y="8354"/>
                    <a:pt x="9744" y="6507"/>
                    <a:pt x="9744" y="4215"/>
                  </a:cubicBezTo>
                  <a:cubicBezTo>
                    <a:pt x="9744" y="1669"/>
                    <a:pt x="7699" y="1"/>
                    <a:pt x="55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2" name="Google Shape;222;p11"/>
            <p:cNvSpPr/>
            <p:nvPr/>
          </p:nvSpPr>
          <p:spPr>
            <a:xfrm>
              <a:off x="5711770" y="2736452"/>
              <a:ext cx="197451" cy="168025"/>
            </a:xfrm>
            <a:custGeom>
              <a:rect b="b" l="l" r="r" t="t"/>
              <a:pathLst>
                <a:path extrusionOk="0" h="6721" w="7898">
                  <a:moveTo>
                    <a:pt x="4472" y="0"/>
                  </a:moveTo>
                  <a:cubicBezTo>
                    <a:pt x="3635" y="0"/>
                    <a:pt x="2785" y="307"/>
                    <a:pt x="2102" y="989"/>
                  </a:cubicBezTo>
                  <a:cubicBezTo>
                    <a:pt x="1" y="3091"/>
                    <a:pt x="1465" y="6721"/>
                    <a:pt x="4522" y="6721"/>
                  </a:cubicBezTo>
                  <a:cubicBezTo>
                    <a:pt x="6369" y="6721"/>
                    <a:pt x="7897" y="5256"/>
                    <a:pt x="7897" y="3345"/>
                  </a:cubicBezTo>
                  <a:cubicBezTo>
                    <a:pt x="7897" y="1324"/>
                    <a:pt x="6213" y="0"/>
                    <a:pt x="44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3" name="Google Shape;223;p11"/>
            <p:cNvSpPr/>
            <p:nvPr/>
          </p:nvSpPr>
          <p:spPr>
            <a:xfrm>
              <a:off x="5789796" y="945726"/>
              <a:ext cx="197426" cy="169225"/>
            </a:xfrm>
            <a:custGeom>
              <a:rect b="b" l="l" r="r" t="t"/>
              <a:pathLst>
                <a:path extrusionOk="0" h="6769" w="7897">
                  <a:moveTo>
                    <a:pt x="4463" y="0"/>
                  </a:moveTo>
                  <a:cubicBezTo>
                    <a:pt x="3637" y="0"/>
                    <a:pt x="2795" y="301"/>
                    <a:pt x="2102" y="974"/>
                  </a:cubicBezTo>
                  <a:cubicBezTo>
                    <a:pt x="0" y="3139"/>
                    <a:pt x="1528" y="6769"/>
                    <a:pt x="4522" y="6769"/>
                  </a:cubicBezTo>
                  <a:cubicBezTo>
                    <a:pt x="6368" y="6769"/>
                    <a:pt x="7897" y="5241"/>
                    <a:pt x="7897" y="3394"/>
                  </a:cubicBezTo>
                  <a:cubicBezTo>
                    <a:pt x="7897" y="1358"/>
                    <a:pt x="6218" y="0"/>
                    <a:pt x="446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4" name="Google Shape;224;p11"/>
            <p:cNvSpPr/>
            <p:nvPr/>
          </p:nvSpPr>
          <p:spPr>
            <a:xfrm>
              <a:off x="6049296" y="945726"/>
              <a:ext cx="197451" cy="169225"/>
            </a:xfrm>
            <a:custGeom>
              <a:rect b="b" l="l" r="r" t="t"/>
              <a:pathLst>
                <a:path extrusionOk="0" h="6769" w="7898">
                  <a:moveTo>
                    <a:pt x="4464" y="0"/>
                  </a:moveTo>
                  <a:cubicBezTo>
                    <a:pt x="3638" y="0"/>
                    <a:pt x="2795" y="301"/>
                    <a:pt x="2102" y="974"/>
                  </a:cubicBezTo>
                  <a:cubicBezTo>
                    <a:pt x="1" y="3139"/>
                    <a:pt x="1529" y="6769"/>
                    <a:pt x="4522" y="6769"/>
                  </a:cubicBezTo>
                  <a:cubicBezTo>
                    <a:pt x="6369" y="6769"/>
                    <a:pt x="7897" y="5241"/>
                    <a:pt x="7897" y="3394"/>
                  </a:cubicBezTo>
                  <a:cubicBezTo>
                    <a:pt x="7897" y="1358"/>
                    <a:pt x="6219" y="0"/>
                    <a:pt x="446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p11"/>
            <p:cNvSpPr/>
            <p:nvPr/>
          </p:nvSpPr>
          <p:spPr>
            <a:xfrm>
              <a:off x="3006786" y="4857179"/>
              <a:ext cx="197451" cy="169575"/>
            </a:xfrm>
            <a:custGeom>
              <a:rect b="b" l="l" r="r" t="t"/>
              <a:pathLst>
                <a:path extrusionOk="0" h="6783" w="7898">
                  <a:moveTo>
                    <a:pt x="4464" y="0"/>
                  </a:moveTo>
                  <a:cubicBezTo>
                    <a:pt x="3629" y="0"/>
                    <a:pt x="2782" y="307"/>
                    <a:pt x="2102" y="987"/>
                  </a:cubicBezTo>
                  <a:cubicBezTo>
                    <a:pt x="0" y="3089"/>
                    <a:pt x="1465" y="6782"/>
                    <a:pt x="4522" y="6782"/>
                  </a:cubicBezTo>
                  <a:cubicBezTo>
                    <a:pt x="6369" y="6782"/>
                    <a:pt x="7897" y="5254"/>
                    <a:pt x="7897" y="3407"/>
                  </a:cubicBezTo>
                  <a:cubicBezTo>
                    <a:pt x="7897" y="1340"/>
                    <a:pt x="6207" y="0"/>
                    <a:pt x="446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6" name="Google Shape;226;p11"/>
            <p:cNvSpPr/>
            <p:nvPr/>
          </p:nvSpPr>
          <p:spPr>
            <a:xfrm>
              <a:off x="3264712" y="4857179"/>
              <a:ext cx="197451" cy="169575"/>
            </a:xfrm>
            <a:custGeom>
              <a:rect b="b" l="l" r="r" t="t"/>
              <a:pathLst>
                <a:path extrusionOk="0" h="6783" w="7898">
                  <a:moveTo>
                    <a:pt x="4511" y="0"/>
                  </a:moveTo>
                  <a:cubicBezTo>
                    <a:pt x="3686" y="0"/>
                    <a:pt x="2846" y="307"/>
                    <a:pt x="2166" y="987"/>
                  </a:cubicBezTo>
                  <a:cubicBezTo>
                    <a:pt x="0" y="3089"/>
                    <a:pt x="1529" y="6782"/>
                    <a:pt x="4522" y="6782"/>
                  </a:cubicBezTo>
                  <a:cubicBezTo>
                    <a:pt x="6369" y="6782"/>
                    <a:pt x="7897" y="5254"/>
                    <a:pt x="7897" y="3407"/>
                  </a:cubicBezTo>
                  <a:cubicBezTo>
                    <a:pt x="7897" y="1340"/>
                    <a:pt x="6236" y="0"/>
                    <a:pt x="451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7" name="Google Shape;227;p11"/>
            <p:cNvSpPr/>
            <p:nvPr/>
          </p:nvSpPr>
          <p:spPr>
            <a:xfrm>
              <a:off x="6307222" y="945726"/>
              <a:ext cx="195851" cy="169225"/>
            </a:xfrm>
            <a:custGeom>
              <a:rect b="b" l="l" r="r" t="t"/>
              <a:pathLst>
                <a:path extrusionOk="0" h="6769" w="7834">
                  <a:moveTo>
                    <a:pt x="4420" y="0"/>
                  </a:moveTo>
                  <a:cubicBezTo>
                    <a:pt x="3604" y="0"/>
                    <a:pt x="2774" y="301"/>
                    <a:pt x="2102" y="974"/>
                  </a:cubicBezTo>
                  <a:cubicBezTo>
                    <a:pt x="0" y="3139"/>
                    <a:pt x="1465" y="6769"/>
                    <a:pt x="4458" y="6769"/>
                  </a:cubicBezTo>
                  <a:cubicBezTo>
                    <a:pt x="6369" y="6769"/>
                    <a:pt x="7833" y="5241"/>
                    <a:pt x="7833" y="3394"/>
                  </a:cubicBezTo>
                  <a:cubicBezTo>
                    <a:pt x="7833" y="1358"/>
                    <a:pt x="6155" y="0"/>
                    <a:pt x="442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p11"/>
            <p:cNvSpPr/>
            <p:nvPr/>
          </p:nvSpPr>
          <p:spPr>
            <a:xfrm>
              <a:off x="3767814" y="836326"/>
              <a:ext cx="197451" cy="168025"/>
            </a:xfrm>
            <a:custGeom>
              <a:rect b="b" l="l" r="r" t="t"/>
              <a:pathLst>
                <a:path extrusionOk="0" h="6721" w="7898">
                  <a:moveTo>
                    <a:pt x="3376" y="0"/>
                  </a:moveTo>
                  <a:cubicBezTo>
                    <a:pt x="1529" y="0"/>
                    <a:pt x="0" y="1465"/>
                    <a:pt x="0" y="3375"/>
                  </a:cubicBezTo>
                  <a:cubicBezTo>
                    <a:pt x="0" y="5397"/>
                    <a:pt x="1655" y="6721"/>
                    <a:pt x="3397" y="6721"/>
                  </a:cubicBezTo>
                  <a:cubicBezTo>
                    <a:pt x="4235" y="6721"/>
                    <a:pt x="5092" y="6414"/>
                    <a:pt x="5796" y="5732"/>
                  </a:cubicBezTo>
                  <a:cubicBezTo>
                    <a:pt x="7897" y="3630"/>
                    <a:pt x="6369" y="0"/>
                    <a:pt x="337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p11"/>
            <p:cNvSpPr/>
            <p:nvPr/>
          </p:nvSpPr>
          <p:spPr>
            <a:xfrm>
              <a:off x="3505113" y="4547478"/>
              <a:ext cx="287751" cy="207876"/>
            </a:xfrm>
            <a:custGeom>
              <a:rect b="b" l="l" r="r" t="t"/>
              <a:pathLst>
                <a:path extrusionOk="0" h="8315" w="11510">
                  <a:moveTo>
                    <a:pt x="6004" y="1555"/>
                  </a:moveTo>
                  <a:cubicBezTo>
                    <a:pt x="7334" y="1555"/>
                    <a:pt x="8598" y="2583"/>
                    <a:pt x="8598" y="4141"/>
                  </a:cubicBezTo>
                  <a:cubicBezTo>
                    <a:pt x="8598" y="5542"/>
                    <a:pt x="7452" y="6688"/>
                    <a:pt x="6051" y="6752"/>
                  </a:cubicBezTo>
                  <a:cubicBezTo>
                    <a:pt x="3758" y="6752"/>
                    <a:pt x="2612" y="3950"/>
                    <a:pt x="4204" y="2294"/>
                  </a:cubicBezTo>
                  <a:cubicBezTo>
                    <a:pt x="4734" y="1784"/>
                    <a:pt x="5377" y="1555"/>
                    <a:pt x="6004" y="1555"/>
                  </a:cubicBezTo>
                  <a:close/>
                  <a:moveTo>
                    <a:pt x="6130" y="1"/>
                  </a:moveTo>
                  <a:cubicBezTo>
                    <a:pt x="6104" y="1"/>
                    <a:pt x="6077" y="1"/>
                    <a:pt x="6051" y="2"/>
                  </a:cubicBezTo>
                  <a:cubicBezTo>
                    <a:pt x="4013" y="2"/>
                    <a:pt x="2293" y="1403"/>
                    <a:pt x="1975" y="3377"/>
                  </a:cubicBezTo>
                  <a:lnTo>
                    <a:pt x="1083" y="3377"/>
                  </a:lnTo>
                  <a:cubicBezTo>
                    <a:pt x="1" y="3377"/>
                    <a:pt x="1" y="4969"/>
                    <a:pt x="1083" y="4969"/>
                  </a:cubicBezTo>
                  <a:lnTo>
                    <a:pt x="1975" y="4969"/>
                  </a:lnTo>
                  <a:cubicBezTo>
                    <a:pt x="2367" y="7090"/>
                    <a:pt x="4189" y="8314"/>
                    <a:pt x="6051" y="8314"/>
                  </a:cubicBezTo>
                  <a:cubicBezTo>
                    <a:pt x="7208" y="8314"/>
                    <a:pt x="8380" y="7841"/>
                    <a:pt x="9235" y="6816"/>
                  </a:cubicBezTo>
                  <a:cubicBezTo>
                    <a:pt x="11510" y="4098"/>
                    <a:pt x="9583" y="1"/>
                    <a:pt x="613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0" name="Google Shape;230;p11"/>
            <p:cNvSpPr/>
            <p:nvPr/>
          </p:nvSpPr>
          <p:spPr>
            <a:xfrm>
              <a:off x="1495882" y="2773903"/>
              <a:ext cx="203801" cy="1459976"/>
            </a:xfrm>
            <a:custGeom>
              <a:rect b="b" l="l" r="r" t="t"/>
              <a:pathLst>
                <a:path extrusionOk="0" h="58399" w="8152">
                  <a:moveTo>
                    <a:pt x="5859" y="13438"/>
                  </a:moveTo>
                  <a:lnTo>
                    <a:pt x="6369" y="20634"/>
                  </a:lnTo>
                  <a:lnTo>
                    <a:pt x="1783" y="20634"/>
                  </a:lnTo>
                  <a:lnTo>
                    <a:pt x="2293" y="13438"/>
                  </a:lnTo>
                  <a:close/>
                  <a:moveTo>
                    <a:pt x="4076" y="1"/>
                  </a:moveTo>
                  <a:lnTo>
                    <a:pt x="3376" y="1593"/>
                  </a:lnTo>
                  <a:cubicBezTo>
                    <a:pt x="2611" y="3312"/>
                    <a:pt x="0" y="8980"/>
                    <a:pt x="0" y="10254"/>
                  </a:cubicBezTo>
                  <a:cubicBezTo>
                    <a:pt x="64" y="11082"/>
                    <a:pt x="319" y="11909"/>
                    <a:pt x="765" y="12610"/>
                  </a:cubicBezTo>
                  <a:lnTo>
                    <a:pt x="191" y="20634"/>
                  </a:lnTo>
                  <a:lnTo>
                    <a:pt x="128" y="20634"/>
                  </a:lnTo>
                  <a:lnTo>
                    <a:pt x="128" y="21462"/>
                  </a:lnTo>
                  <a:lnTo>
                    <a:pt x="64" y="22226"/>
                  </a:lnTo>
                  <a:lnTo>
                    <a:pt x="128" y="22226"/>
                  </a:lnTo>
                  <a:lnTo>
                    <a:pt x="765" y="58399"/>
                  </a:lnTo>
                  <a:lnTo>
                    <a:pt x="7388" y="58399"/>
                  </a:lnTo>
                  <a:lnTo>
                    <a:pt x="8025" y="22163"/>
                  </a:lnTo>
                  <a:lnTo>
                    <a:pt x="8088" y="22163"/>
                  </a:lnTo>
                  <a:lnTo>
                    <a:pt x="8025" y="21398"/>
                  </a:lnTo>
                  <a:lnTo>
                    <a:pt x="8025" y="20571"/>
                  </a:lnTo>
                  <a:lnTo>
                    <a:pt x="7961" y="20571"/>
                  </a:lnTo>
                  <a:lnTo>
                    <a:pt x="7388" y="12546"/>
                  </a:lnTo>
                  <a:cubicBezTo>
                    <a:pt x="7833" y="11846"/>
                    <a:pt x="8088" y="11018"/>
                    <a:pt x="8152" y="10254"/>
                  </a:cubicBezTo>
                  <a:cubicBezTo>
                    <a:pt x="8152" y="8980"/>
                    <a:pt x="5605" y="3312"/>
                    <a:pt x="4840" y="1593"/>
                  </a:cubicBezTo>
                  <a:lnTo>
                    <a:pt x="407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1" name="Google Shape;231;p11"/>
            <p:cNvSpPr/>
            <p:nvPr/>
          </p:nvSpPr>
          <p:spPr>
            <a:xfrm>
              <a:off x="4119666" y="868551"/>
              <a:ext cx="133750" cy="157250"/>
            </a:xfrm>
            <a:custGeom>
              <a:rect b="b" l="l" r="r" t="t"/>
              <a:pathLst>
                <a:path extrusionOk="0" h="6290" w="5350">
                  <a:moveTo>
                    <a:pt x="2643" y="1"/>
                  </a:moveTo>
                  <a:cubicBezTo>
                    <a:pt x="2245" y="1"/>
                    <a:pt x="1847" y="271"/>
                    <a:pt x="1847" y="813"/>
                  </a:cubicBezTo>
                  <a:lnTo>
                    <a:pt x="1847" y="1577"/>
                  </a:lnTo>
                  <a:lnTo>
                    <a:pt x="1" y="1577"/>
                  </a:lnTo>
                  <a:lnTo>
                    <a:pt x="2675" y="6290"/>
                  </a:lnTo>
                  <a:lnTo>
                    <a:pt x="5350" y="1577"/>
                  </a:lnTo>
                  <a:lnTo>
                    <a:pt x="3439" y="1577"/>
                  </a:lnTo>
                  <a:lnTo>
                    <a:pt x="3439" y="813"/>
                  </a:lnTo>
                  <a:cubicBezTo>
                    <a:pt x="3439" y="271"/>
                    <a:pt x="3041" y="1"/>
                    <a:pt x="264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p11"/>
            <p:cNvSpPr/>
            <p:nvPr/>
          </p:nvSpPr>
          <p:spPr>
            <a:xfrm>
              <a:off x="5961722" y="1944427"/>
              <a:ext cx="812003" cy="746726"/>
            </a:xfrm>
            <a:custGeom>
              <a:rect b="b" l="l" r="r" t="t"/>
              <a:pathLst>
                <a:path extrusionOk="0" h="29869" w="32480">
                  <a:moveTo>
                    <a:pt x="27258" y="1592"/>
                  </a:moveTo>
                  <a:cubicBezTo>
                    <a:pt x="29232" y="1592"/>
                    <a:pt x="30888" y="3248"/>
                    <a:pt x="30888" y="5222"/>
                  </a:cubicBezTo>
                  <a:lnTo>
                    <a:pt x="30888" y="16112"/>
                  </a:lnTo>
                  <a:cubicBezTo>
                    <a:pt x="30888" y="18086"/>
                    <a:pt x="29232" y="19679"/>
                    <a:pt x="27258" y="19679"/>
                  </a:cubicBezTo>
                  <a:lnTo>
                    <a:pt x="24328" y="19679"/>
                  </a:lnTo>
                  <a:lnTo>
                    <a:pt x="18151" y="25856"/>
                  </a:lnTo>
                  <a:lnTo>
                    <a:pt x="18406" y="19679"/>
                  </a:lnTo>
                  <a:lnTo>
                    <a:pt x="5223" y="19679"/>
                  </a:lnTo>
                  <a:cubicBezTo>
                    <a:pt x="3249" y="19679"/>
                    <a:pt x="1593" y="18086"/>
                    <a:pt x="1593" y="16112"/>
                  </a:cubicBezTo>
                  <a:lnTo>
                    <a:pt x="1593" y="5222"/>
                  </a:lnTo>
                  <a:cubicBezTo>
                    <a:pt x="1593" y="3248"/>
                    <a:pt x="3249" y="1592"/>
                    <a:pt x="5223" y="1592"/>
                  </a:cubicBezTo>
                  <a:close/>
                  <a:moveTo>
                    <a:pt x="5223" y="0"/>
                  </a:moveTo>
                  <a:cubicBezTo>
                    <a:pt x="2357" y="0"/>
                    <a:pt x="1" y="2357"/>
                    <a:pt x="1" y="5222"/>
                  </a:cubicBezTo>
                  <a:lnTo>
                    <a:pt x="1" y="16112"/>
                  </a:lnTo>
                  <a:cubicBezTo>
                    <a:pt x="1" y="18978"/>
                    <a:pt x="2357" y="21271"/>
                    <a:pt x="5223" y="21271"/>
                  </a:cubicBezTo>
                  <a:lnTo>
                    <a:pt x="16750" y="21271"/>
                  </a:lnTo>
                  <a:lnTo>
                    <a:pt x="16431" y="29868"/>
                  </a:lnTo>
                  <a:lnTo>
                    <a:pt x="25029" y="21271"/>
                  </a:lnTo>
                  <a:lnTo>
                    <a:pt x="27258" y="21271"/>
                  </a:lnTo>
                  <a:cubicBezTo>
                    <a:pt x="30187" y="21271"/>
                    <a:pt x="32480" y="18978"/>
                    <a:pt x="32480" y="16112"/>
                  </a:cubicBezTo>
                  <a:lnTo>
                    <a:pt x="32480" y="5222"/>
                  </a:lnTo>
                  <a:cubicBezTo>
                    <a:pt x="32480" y="2357"/>
                    <a:pt x="30123" y="0"/>
                    <a:pt x="2725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p11"/>
            <p:cNvSpPr/>
            <p:nvPr/>
          </p:nvSpPr>
          <p:spPr>
            <a:xfrm flipH="1">
              <a:off x="755543" y="1025106"/>
              <a:ext cx="1047664" cy="746726"/>
            </a:xfrm>
            <a:custGeom>
              <a:rect b="b" l="l" r="r" t="t"/>
              <a:pathLst>
                <a:path extrusionOk="0" h="29869" w="38849">
                  <a:moveTo>
                    <a:pt x="33626" y="1593"/>
                  </a:moveTo>
                  <a:cubicBezTo>
                    <a:pt x="35600" y="1593"/>
                    <a:pt x="37256" y="3248"/>
                    <a:pt x="37256" y="5223"/>
                  </a:cubicBezTo>
                  <a:lnTo>
                    <a:pt x="37256" y="16113"/>
                  </a:lnTo>
                  <a:cubicBezTo>
                    <a:pt x="37256" y="18087"/>
                    <a:pt x="35600" y="19679"/>
                    <a:pt x="33626" y="19743"/>
                  </a:cubicBezTo>
                  <a:lnTo>
                    <a:pt x="30697" y="19743"/>
                  </a:lnTo>
                  <a:lnTo>
                    <a:pt x="24519" y="25856"/>
                  </a:lnTo>
                  <a:lnTo>
                    <a:pt x="24774" y="19679"/>
                  </a:lnTo>
                  <a:lnTo>
                    <a:pt x="5223" y="19679"/>
                  </a:lnTo>
                  <a:cubicBezTo>
                    <a:pt x="3249" y="19679"/>
                    <a:pt x="1593" y="18087"/>
                    <a:pt x="1593" y="16113"/>
                  </a:cubicBezTo>
                  <a:lnTo>
                    <a:pt x="1593" y="5223"/>
                  </a:lnTo>
                  <a:cubicBezTo>
                    <a:pt x="1593" y="3248"/>
                    <a:pt x="3249" y="1593"/>
                    <a:pt x="5223" y="1593"/>
                  </a:cubicBezTo>
                  <a:close/>
                  <a:moveTo>
                    <a:pt x="5223" y="1"/>
                  </a:moveTo>
                  <a:cubicBezTo>
                    <a:pt x="2357" y="1"/>
                    <a:pt x="1" y="2357"/>
                    <a:pt x="1" y="5223"/>
                  </a:cubicBezTo>
                  <a:lnTo>
                    <a:pt x="1" y="16113"/>
                  </a:lnTo>
                  <a:cubicBezTo>
                    <a:pt x="1" y="18978"/>
                    <a:pt x="2357" y="21335"/>
                    <a:pt x="5223" y="21335"/>
                  </a:cubicBezTo>
                  <a:lnTo>
                    <a:pt x="23118" y="21335"/>
                  </a:lnTo>
                  <a:lnTo>
                    <a:pt x="22800" y="29868"/>
                  </a:lnTo>
                  <a:lnTo>
                    <a:pt x="31397" y="21335"/>
                  </a:lnTo>
                  <a:lnTo>
                    <a:pt x="33626" y="21335"/>
                  </a:lnTo>
                  <a:cubicBezTo>
                    <a:pt x="36556" y="21271"/>
                    <a:pt x="38848" y="18978"/>
                    <a:pt x="38848" y="16113"/>
                  </a:cubicBezTo>
                  <a:lnTo>
                    <a:pt x="38848" y="5223"/>
                  </a:lnTo>
                  <a:cubicBezTo>
                    <a:pt x="38848" y="2357"/>
                    <a:pt x="36556" y="1"/>
                    <a:pt x="3362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4" name="Google Shape;234;p11"/>
            <p:cNvSpPr/>
            <p:nvPr/>
          </p:nvSpPr>
          <p:spPr>
            <a:xfrm>
              <a:off x="5700620" y="3254728"/>
              <a:ext cx="246801" cy="1534801"/>
            </a:xfrm>
            <a:custGeom>
              <a:rect b="b" l="l" r="r" t="t"/>
              <a:pathLst>
                <a:path extrusionOk="0" h="61392" w="9872">
                  <a:moveTo>
                    <a:pt x="6751" y="16431"/>
                  </a:moveTo>
                  <a:lnTo>
                    <a:pt x="7261" y="23563"/>
                  </a:lnTo>
                  <a:lnTo>
                    <a:pt x="2675" y="23563"/>
                  </a:lnTo>
                  <a:lnTo>
                    <a:pt x="3121" y="16431"/>
                  </a:lnTo>
                  <a:close/>
                  <a:moveTo>
                    <a:pt x="4522" y="0"/>
                  </a:moveTo>
                  <a:cubicBezTo>
                    <a:pt x="3312" y="2229"/>
                    <a:pt x="1" y="8661"/>
                    <a:pt x="1" y="10890"/>
                  </a:cubicBezTo>
                  <a:cubicBezTo>
                    <a:pt x="1" y="12482"/>
                    <a:pt x="765" y="13947"/>
                    <a:pt x="1975" y="14902"/>
                  </a:cubicBezTo>
                  <a:lnTo>
                    <a:pt x="1657" y="14902"/>
                  </a:lnTo>
                  <a:lnTo>
                    <a:pt x="1020" y="23627"/>
                  </a:lnTo>
                  <a:lnTo>
                    <a:pt x="956" y="23627"/>
                  </a:lnTo>
                  <a:lnTo>
                    <a:pt x="956" y="24455"/>
                  </a:lnTo>
                  <a:lnTo>
                    <a:pt x="956" y="25219"/>
                  </a:lnTo>
                  <a:lnTo>
                    <a:pt x="1020" y="25219"/>
                  </a:lnTo>
                  <a:lnTo>
                    <a:pt x="1593" y="61391"/>
                  </a:lnTo>
                  <a:lnTo>
                    <a:pt x="8216" y="61391"/>
                  </a:lnTo>
                  <a:lnTo>
                    <a:pt x="8853" y="25219"/>
                  </a:lnTo>
                  <a:lnTo>
                    <a:pt x="8916" y="25219"/>
                  </a:lnTo>
                  <a:lnTo>
                    <a:pt x="8853" y="24455"/>
                  </a:lnTo>
                  <a:lnTo>
                    <a:pt x="8853" y="23627"/>
                  </a:lnTo>
                  <a:lnTo>
                    <a:pt x="8789" y="23627"/>
                  </a:lnTo>
                  <a:lnTo>
                    <a:pt x="8216" y="14902"/>
                  </a:lnTo>
                  <a:lnTo>
                    <a:pt x="7834" y="14902"/>
                  </a:lnTo>
                  <a:cubicBezTo>
                    <a:pt x="9108" y="13947"/>
                    <a:pt x="9872" y="12482"/>
                    <a:pt x="9872" y="10890"/>
                  </a:cubicBezTo>
                  <a:cubicBezTo>
                    <a:pt x="9872" y="8661"/>
                    <a:pt x="6560" y="2229"/>
                    <a:pt x="5350" y="0"/>
                  </a:cubicBezTo>
                  <a:lnTo>
                    <a:pt x="5350" y="9553"/>
                  </a:lnTo>
                  <a:cubicBezTo>
                    <a:pt x="7261" y="10062"/>
                    <a:pt x="6879" y="12801"/>
                    <a:pt x="4904" y="12801"/>
                  </a:cubicBezTo>
                  <a:cubicBezTo>
                    <a:pt x="2994" y="12801"/>
                    <a:pt x="2612" y="10062"/>
                    <a:pt x="4522" y="9553"/>
                  </a:cubicBezTo>
                  <a:lnTo>
                    <a:pt x="452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5" name="Google Shape;235;p11"/>
            <p:cNvSpPr/>
            <p:nvPr/>
          </p:nvSpPr>
          <p:spPr>
            <a:xfrm>
              <a:off x="6150097" y="3201277"/>
              <a:ext cx="131676" cy="74175"/>
            </a:xfrm>
            <a:custGeom>
              <a:rect b="b" l="l" r="r" t="t"/>
              <a:pathLst>
                <a:path extrusionOk="0" h="2967" w="5267">
                  <a:moveTo>
                    <a:pt x="1179" y="1"/>
                  </a:moveTo>
                  <a:cubicBezTo>
                    <a:pt x="396" y="1"/>
                    <a:pt x="0" y="1235"/>
                    <a:pt x="936" y="1565"/>
                  </a:cubicBezTo>
                  <a:cubicBezTo>
                    <a:pt x="1891" y="1947"/>
                    <a:pt x="2846" y="2329"/>
                    <a:pt x="3802" y="2839"/>
                  </a:cubicBezTo>
                  <a:cubicBezTo>
                    <a:pt x="3865" y="2902"/>
                    <a:pt x="3993" y="2966"/>
                    <a:pt x="4120" y="2966"/>
                  </a:cubicBezTo>
                  <a:cubicBezTo>
                    <a:pt x="4948" y="2966"/>
                    <a:pt x="5266" y="1820"/>
                    <a:pt x="4502" y="1438"/>
                  </a:cubicBezTo>
                  <a:cubicBezTo>
                    <a:pt x="3547" y="928"/>
                    <a:pt x="2528" y="482"/>
                    <a:pt x="1573" y="100"/>
                  </a:cubicBezTo>
                  <a:cubicBezTo>
                    <a:pt x="1434" y="31"/>
                    <a:pt x="1302" y="1"/>
                    <a:pt x="117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p11"/>
            <p:cNvSpPr/>
            <p:nvPr/>
          </p:nvSpPr>
          <p:spPr>
            <a:xfrm>
              <a:off x="6616099" y="3944103"/>
              <a:ext cx="157626" cy="176750"/>
            </a:xfrm>
            <a:custGeom>
              <a:rect b="b" l="l" r="r" t="t"/>
              <a:pathLst>
                <a:path extrusionOk="0" h="7070" w="6305">
                  <a:moveTo>
                    <a:pt x="3121" y="0"/>
                  </a:moveTo>
                  <a:cubicBezTo>
                    <a:pt x="2675" y="0"/>
                    <a:pt x="2293" y="319"/>
                    <a:pt x="2293" y="765"/>
                  </a:cubicBezTo>
                  <a:lnTo>
                    <a:pt x="0" y="765"/>
                  </a:lnTo>
                  <a:lnTo>
                    <a:pt x="0" y="7069"/>
                  </a:lnTo>
                  <a:lnTo>
                    <a:pt x="6305" y="7069"/>
                  </a:lnTo>
                  <a:lnTo>
                    <a:pt x="6305" y="828"/>
                  </a:lnTo>
                  <a:lnTo>
                    <a:pt x="3885" y="828"/>
                  </a:lnTo>
                  <a:lnTo>
                    <a:pt x="3885" y="765"/>
                  </a:lnTo>
                  <a:cubicBezTo>
                    <a:pt x="3885" y="319"/>
                    <a:pt x="3566" y="0"/>
                    <a:pt x="312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p11"/>
            <p:cNvSpPr/>
            <p:nvPr/>
          </p:nvSpPr>
          <p:spPr>
            <a:xfrm>
              <a:off x="6299248" y="3275277"/>
              <a:ext cx="313676" cy="328126"/>
            </a:xfrm>
            <a:custGeom>
              <a:rect b="b" l="l" r="r" t="t"/>
              <a:pathLst>
                <a:path extrusionOk="0" h="13125" w="12547">
                  <a:moveTo>
                    <a:pt x="920" y="1"/>
                  </a:moveTo>
                  <a:cubicBezTo>
                    <a:pt x="664" y="1"/>
                    <a:pt x="420" y="141"/>
                    <a:pt x="256" y="388"/>
                  </a:cubicBezTo>
                  <a:cubicBezTo>
                    <a:pt x="1" y="707"/>
                    <a:pt x="128" y="1216"/>
                    <a:pt x="510" y="1471"/>
                  </a:cubicBezTo>
                  <a:cubicBezTo>
                    <a:pt x="1338" y="2044"/>
                    <a:pt x="2166" y="2617"/>
                    <a:pt x="2994" y="3318"/>
                  </a:cubicBezTo>
                  <a:cubicBezTo>
                    <a:pt x="3121" y="3381"/>
                    <a:pt x="3312" y="3445"/>
                    <a:pt x="3504" y="3445"/>
                  </a:cubicBezTo>
                  <a:lnTo>
                    <a:pt x="3567" y="3445"/>
                  </a:lnTo>
                  <a:lnTo>
                    <a:pt x="3567" y="9049"/>
                  </a:lnTo>
                  <a:lnTo>
                    <a:pt x="9490" y="9049"/>
                  </a:lnTo>
                  <a:cubicBezTo>
                    <a:pt x="9171" y="9304"/>
                    <a:pt x="9108" y="9750"/>
                    <a:pt x="9299" y="10068"/>
                  </a:cubicBezTo>
                  <a:cubicBezTo>
                    <a:pt x="9936" y="10960"/>
                    <a:pt x="10445" y="11851"/>
                    <a:pt x="10955" y="12743"/>
                  </a:cubicBezTo>
                  <a:cubicBezTo>
                    <a:pt x="11082" y="12998"/>
                    <a:pt x="11337" y="13125"/>
                    <a:pt x="11655" y="13125"/>
                  </a:cubicBezTo>
                  <a:cubicBezTo>
                    <a:pt x="11782" y="13125"/>
                    <a:pt x="11910" y="13125"/>
                    <a:pt x="12037" y="12998"/>
                  </a:cubicBezTo>
                  <a:cubicBezTo>
                    <a:pt x="12419" y="12807"/>
                    <a:pt x="12547" y="12361"/>
                    <a:pt x="12356" y="11915"/>
                  </a:cubicBezTo>
                  <a:cubicBezTo>
                    <a:pt x="11846" y="11023"/>
                    <a:pt x="11273" y="10068"/>
                    <a:pt x="10636" y="9177"/>
                  </a:cubicBezTo>
                  <a:cubicBezTo>
                    <a:pt x="10445" y="8922"/>
                    <a:pt x="10190" y="8858"/>
                    <a:pt x="9872" y="8858"/>
                  </a:cubicBezTo>
                  <a:lnTo>
                    <a:pt x="9872" y="2744"/>
                  </a:lnTo>
                  <a:lnTo>
                    <a:pt x="4268" y="2744"/>
                  </a:lnTo>
                  <a:cubicBezTo>
                    <a:pt x="4268" y="2490"/>
                    <a:pt x="4204" y="2235"/>
                    <a:pt x="4013" y="2044"/>
                  </a:cubicBezTo>
                  <a:cubicBezTo>
                    <a:pt x="3121" y="1407"/>
                    <a:pt x="2230" y="707"/>
                    <a:pt x="1338" y="133"/>
                  </a:cubicBezTo>
                  <a:cubicBezTo>
                    <a:pt x="1203" y="43"/>
                    <a:pt x="1060" y="1"/>
                    <a:pt x="92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p11"/>
            <p:cNvSpPr/>
            <p:nvPr/>
          </p:nvSpPr>
          <p:spPr>
            <a:xfrm>
              <a:off x="5732471" y="3078002"/>
              <a:ext cx="244701" cy="157626"/>
            </a:xfrm>
            <a:custGeom>
              <a:rect b="b" l="l" r="r" t="t"/>
              <a:pathLst>
                <a:path extrusionOk="0" h="6305" w="9788">
                  <a:moveTo>
                    <a:pt x="0" y="0"/>
                  </a:moveTo>
                  <a:lnTo>
                    <a:pt x="0" y="6305"/>
                  </a:lnTo>
                  <a:lnTo>
                    <a:pt x="6305" y="6305"/>
                  </a:lnTo>
                  <a:lnTo>
                    <a:pt x="6305" y="4140"/>
                  </a:lnTo>
                  <a:cubicBezTo>
                    <a:pt x="7133" y="4140"/>
                    <a:pt x="7834" y="4203"/>
                    <a:pt x="8598" y="4267"/>
                  </a:cubicBezTo>
                  <a:lnTo>
                    <a:pt x="8725" y="4267"/>
                  </a:lnTo>
                  <a:cubicBezTo>
                    <a:pt x="8745" y="4268"/>
                    <a:pt x="8765" y="4269"/>
                    <a:pt x="8784" y="4269"/>
                  </a:cubicBezTo>
                  <a:cubicBezTo>
                    <a:pt x="9746" y="4269"/>
                    <a:pt x="9788" y="2737"/>
                    <a:pt x="8789" y="2675"/>
                  </a:cubicBezTo>
                  <a:cubicBezTo>
                    <a:pt x="7961" y="2611"/>
                    <a:pt x="7133" y="2548"/>
                    <a:pt x="6305" y="2548"/>
                  </a:cubicBezTo>
                  <a:lnTo>
                    <a:pt x="630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9" name="Google Shape;239;p11"/>
            <p:cNvSpPr/>
            <p:nvPr/>
          </p:nvSpPr>
          <p:spPr>
            <a:xfrm>
              <a:off x="6651224" y="3786253"/>
              <a:ext cx="58825" cy="118075"/>
            </a:xfrm>
            <a:custGeom>
              <a:rect b="b" l="l" r="r" t="t"/>
              <a:pathLst>
                <a:path extrusionOk="0" h="4723" w="2353">
                  <a:moveTo>
                    <a:pt x="968" y="1"/>
                  </a:moveTo>
                  <a:cubicBezTo>
                    <a:pt x="491" y="1"/>
                    <a:pt x="1" y="395"/>
                    <a:pt x="187" y="1029"/>
                  </a:cubicBezTo>
                  <a:cubicBezTo>
                    <a:pt x="378" y="1984"/>
                    <a:pt x="569" y="3003"/>
                    <a:pt x="697" y="4022"/>
                  </a:cubicBezTo>
                  <a:cubicBezTo>
                    <a:pt x="760" y="4404"/>
                    <a:pt x="1079" y="4722"/>
                    <a:pt x="1524" y="4722"/>
                  </a:cubicBezTo>
                  <a:lnTo>
                    <a:pt x="1588" y="4722"/>
                  </a:lnTo>
                  <a:cubicBezTo>
                    <a:pt x="2034" y="4659"/>
                    <a:pt x="2352" y="4276"/>
                    <a:pt x="2289" y="3831"/>
                  </a:cubicBezTo>
                  <a:cubicBezTo>
                    <a:pt x="2161" y="2748"/>
                    <a:pt x="1970" y="1729"/>
                    <a:pt x="1716" y="646"/>
                  </a:cubicBezTo>
                  <a:cubicBezTo>
                    <a:pt x="1636" y="198"/>
                    <a:pt x="1306" y="1"/>
                    <a:pt x="96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0" name="Google Shape;240;p11"/>
            <p:cNvSpPr/>
            <p:nvPr/>
          </p:nvSpPr>
          <p:spPr>
            <a:xfrm>
              <a:off x="6007897" y="3155302"/>
              <a:ext cx="121025" cy="59650"/>
            </a:xfrm>
            <a:custGeom>
              <a:rect b="b" l="l" r="r" t="t"/>
              <a:pathLst>
                <a:path extrusionOk="0" h="2386" w="4841">
                  <a:moveTo>
                    <a:pt x="759" y="0"/>
                  </a:moveTo>
                  <a:cubicBezTo>
                    <a:pt x="402" y="0"/>
                    <a:pt x="118" y="287"/>
                    <a:pt x="64" y="666"/>
                  </a:cubicBezTo>
                  <a:cubicBezTo>
                    <a:pt x="1" y="1111"/>
                    <a:pt x="255" y="1557"/>
                    <a:pt x="701" y="1621"/>
                  </a:cubicBezTo>
                  <a:cubicBezTo>
                    <a:pt x="1720" y="1812"/>
                    <a:pt x="2739" y="2067"/>
                    <a:pt x="3694" y="2385"/>
                  </a:cubicBezTo>
                  <a:lnTo>
                    <a:pt x="3949" y="2385"/>
                  </a:lnTo>
                  <a:cubicBezTo>
                    <a:pt x="4268" y="2321"/>
                    <a:pt x="4586" y="2130"/>
                    <a:pt x="4713" y="1812"/>
                  </a:cubicBezTo>
                  <a:cubicBezTo>
                    <a:pt x="4841" y="1366"/>
                    <a:pt x="4586" y="920"/>
                    <a:pt x="4140" y="793"/>
                  </a:cubicBezTo>
                  <a:cubicBezTo>
                    <a:pt x="3121" y="475"/>
                    <a:pt x="2102" y="220"/>
                    <a:pt x="956" y="29"/>
                  </a:cubicBezTo>
                  <a:cubicBezTo>
                    <a:pt x="889" y="10"/>
                    <a:pt x="823" y="0"/>
                    <a:pt x="759"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p11"/>
            <p:cNvSpPr/>
            <p:nvPr/>
          </p:nvSpPr>
          <p:spPr>
            <a:xfrm>
              <a:off x="6599923" y="3634352"/>
              <a:ext cx="76676" cy="115525"/>
            </a:xfrm>
            <a:custGeom>
              <a:rect b="b" l="l" r="r" t="t"/>
              <a:pathLst>
                <a:path extrusionOk="0" h="4621" w="3067">
                  <a:moveTo>
                    <a:pt x="1048" y="1"/>
                  </a:moveTo>
                  <a:cubicBezTo>
                    <a:pt x="518" y="1"/>
                    <a:pt x="0" y="525"/>
                    <a:pt x="329" y="1182"/>
                  </a:cubicBezTo>
                  <a:cubicBezTo>
                    <a:pt x="711" y="2074"/>
                    <a:pt x="1093" y="3092"/>
                    <a:pt x="1411" y="4048"/>
                  </a:cubicBezTo>
                  <a:cubicBezTo>
                    <a:pt x="1539" y="4366"/>
                    <a:pt x="1857" y="4621"/>
                    <a:pt x="2175" y="4621"/>
                  </a:cubicBezTo>
                  <a:cubicBezTo>
                    <a:pt x="2239" y="4621"/>
                    <a:pt x="2366" y="4621"/>
                    <a:pt x="2430" y="4557"/>
                  </a:cubicBezTo>
                  <a:cubicBezTo>
                    <a:pt x="2812" y="4430"/>
                    <a:pt x="3067" y="3984"/>
                    <a:pt x="2940" y="3538"/>
                  </a:cubicBezTo>
                  <a:cubicBezTo>
                    <a:pt x="2621" y="2519"/>
                    <a:pt x="2239" y="1500"/>
                    <a:pt x="1793" y="545"/>
                  </a:cubicBezTo>
                  <a:cubicBezTo>
                    <a:pt x="1635" y="160"/>
                    <a:pt x="1340" y="1"/>
                    <a:pt x="104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2" name="Google Shape;242;p11"/>
            <p:cNvSpPr/>
            <p:nvPr/>
          </p:nvSpPr>
          <p:spPr>
            <a:xfrm>
              <a:off x="238128" y="2229327"/>
              <a:ext cx="224501" cy="433151"/>
            </a:xfrm>
            <a:custGeom>
              <a:rect b="b" l="l" r="r" t="t"/>
              <a:pathLst>
                <a:path extrusionOk="0" h="17326" w="8980">
                  <a:moveTo>
                    <a:pt x="5509" y="0"/>
                  </a:moveTo>
                  <a:cubicBezTo>
                    <a:pt x="5187" y="0"/>
                    <a:pt x="4877" y="174"/>
                    <a:pt x="4776" y="577"/>
                  </a:cubicBezTo>
                  <a:cubicBezTo>
                    <a:pt x="4458" y="1659"/>
                    <a:pt x="4267" y="2742"/>
                    <a:pt x="4076" y="3761"/>
                  </a:cubicBezTo>
                  <a:cubicBezTo>
                    <a:pt x="4012" y="4079"/>
                    <a:pt x="4076" y="4334"/>
                    <a:pt x="4331" y="4525"/>
                  </a:cubicBezTo>
                  <a:lnTo>
                    <a:pt x="0" y="8856"/>
                  </a:lnTo>
                  <a:lnTo>
                    <a:pt x="4012" y="12868"/>
                  </a:lnTo>
                  <a:cubicBezTo>
                    <a:pt x="3757" y="12995"/>
                    <a:pt x="3694" y="13250"/>
                    <a:pt x="3694" y="13505"/>
                  </a:cubicBezTo>
                  <a:cubicBezTo>
                    <a:pt x="3821" y="14587"/>
                    <a:pt x="4012" y="15670"/>
                    <a:pt x="4203" y="16689"/>
                  </a:cubicBezTo>
                  <a:cubicBezTo>
                    <a:pt x="4267" y="17071"/>
                    <a:pt x="4585" y="17326"/>
                    <a:pt x="4967" y="17326"/>
                  </a:cubicBezTo>
                  <a:lnTo>
                    <a:pt x="5158" y="17326"/>
                  </a:lnTo>
                  <a:cubicBezTo>
                    <a:pt x="5541" y="17262"/>
                    <a:pt x="5859" y="16816"/>
                    <a:pt x="5732" y="16434"/>
                  </a:cubicBezTo>
                  <a:cubicBezTo>
                    <a:pt x="5541" y="15415"/>
                    <a:pt x="5413" y="14396"/>
                    <a:pt x="5286" y="13377"/>
                  </a:cubicBezTo>
                  <a:cubicBezTo>
                    <a:pt x="5222" y="13123"/>
                    <a:pt x="5158" y="12932"/>
                    <a:pt x="4967" y="12804"/>
                  </a:cubicBezTo>
                  <a:lnTo>
                    <a:pt x="8979" y="8856"/>
                  </a:lnTo>
                  <a:lnTo>
                    <a:pt x="4776" y="4716"/>
                  </a:lnTo>
                  <a:lnTo>
                    <a:pt x="4840" y="4716"/>
                  </a:lnTo>
                  <a:cubicBezTo>
                    <a:pt x="5222" y="4716"/>
                    <a:pt x="5541" y="4462"/>
                    <a:pt x="5668" y="4079"/>
                  </a:cubicBezTo>
                  <a:cubicBezTo>
                    <a:pt x="5859" y="3061"/>
                    <a:pt x="6050" y="2042"/>
                    <a:pt x="6368" y="1023"/>
                  </a:cubicBezTo>
                  <a:cubicBezTo>
                    <a:pt x="6522" y="407"/>
                    <a:pt x="6001" y="0"/>
                    <a:pt x="5509"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3" name="Google Shape;243;p11"/>
            <p:cNvSpPr/>
            <p:nvPr/>
          </p:nvSpPr>
          <p:spPr>
            <a:xfrm>
              <a:off x="417379" y="2847302"/>
              <a:ext cx="91425" cy="108126"/>
            </a:xfrm>
            <a:custGeom>
              <a:rect b="b" l="l" r="r" t="t"/>
              <a:pathLst>
                <a:path extrusionOk="0" h="4325" w="3657">
                  <a:moveTo>
                    <a:pt x="1064" y="1"/>
                  </a:moveTo>
                  <a:cubicBezTo>
                    <a:pt x="528" y="1"/>
                    <a:pt x="1" y="559"/>
                    <a:pt x="345" y="1204"/>
                  </a:cubicBezTo>
                  <a:cubicBezTo>
                    <a:pt x="918" y="2159"/>
                    <a:pt x="1427" y="3051"/>
                    <a:pt x="2064" y="3942"/>
                  </a:cubicBezTo>
                  <a:cubicBezTo>
                    <a:pt x="2192" y="4197"/>
                    <a:pt x="2446" y="4325"/>
                    <a:pt x="2701" y="4325"/>
                  </a:cubicBezTo>
                  <a:cubicBezTo>
                    <a:pt x="2892" y="4325"/>
                    <a:pt x="3019" y="4261"/>
                    <a:pt x="3147" y="4197"/>
                  </a:cubicBezTo>
                  <a:cubicBezTo>
                    <a:pt x="3529" y="3942"/>
                    <a:pt x="3656" y="3433"/>
                    <a:pt x="3402" y="3051"/>
                  </a:cubicBezTo>
                  <a:cubicBezTo>
                    <a:pt x="2828" y="2223"/>
                    <a:pt x="2255" y="1331"/>
                    <a:pt x="1746" y="440"/>
                  </a:cubicBezTo>
                  <a:cubicBezTo>
                    <a:pt x="1580" y="130"/>
                    <a:pt x="1321" y="1"/>
                    <a:pt x="106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p11"/>
            <p:cNvSpPr/>
            <p:nvPr/>
          </p:nvSpPr>
          <p:spPr>
            <a:xfrm>
              <a:off x="360703" y="2701427"/>
              <a:ext cx="71676" cy="113900"/>
            </a:xfrm>
            <a:custGeom>
              <a:rect b="b" l="l" r="r" t="t"/>
              <a:pathLst>
                <a:path extrusionOk="0" h="4556" w="2867">
                  <a:moveTo>
                    <a:pt x="908" y="1"/>
                  </a:moveTo>
                  <a:cubicBezTo>
                    <a:pt x="839" y="1"/>
                    <a:pt x="769" y="11"/>
                    <a:pt x="701" y="34"/>
                  </a:cubicBezTo>
                  <a:cubicBezTo>
                    <a:pt x="255" y="161"/>
                    <a:pt x="1" y="607"/>
                    <a:pt x="128" y="989"/>
                  </a:cubicBezTo>
                  <a:cubicBezTo>
                    <a:pt x="446" y="2072"/>
                    <a:pt x="829" y="3091"/>
                    <a:pt x="1274" y="4046"/>
                  </a:cubicBezTo>
                  <a:cubicBezTo>
                    <a:pt x="1402" y="4364"/>
                    <a:pt x="1656" y="4555"/>
                    <a:pt x="1975" y="4555"/>
                  </a:cubicBezTo>
                  <a:cubicBezTo>
                    <a:pt x="2102" y="4555"/>
                    <a:pt x="2230" y="4555"/>
                    <a:pt x="2293" y="4492"/>
                  </a:cubicBezTo>
                  <a:cubicBezTo>
                    <a:pt x="2675" y="4301"/>
                    <a:pt x="2866" y="3855"/>
                    <a:pt x="2675" y="3473"/>
                  </a:cubicBezTo>
                  <a:cubicBezTo>
                    <a:pt x="2293" y="2517"/>
                    <a:pt x="1911" y="1499"/>
                    <a:pt x="1656" y="543"/>
                  </a:cubicBezTo>
                  <a:cubicBezTo>
                    <a:pt x="1552" y="229"/>
                    <a:pt x="1231" y="1"/>
                    <a:pt x="90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p11"/>
            <p:cNvSpPr/>
            <p:nvPr/>
          </p:nvSpPr>
          <p:spPr>
            <a:xfrm>
              <a:off x="379804" y="2081502"/>
              <a:ext cx="80800" cy="112900"/>
            </a:xfrm>
            <a:custGeom>
              <a:rect b="b" l="l" r="r" t="t"/>
              <a:pathLst>
                <a:path extrusionOk="0" h="4516" w="3232">
                  <a:moveTo>
                    <a:pt x="2170" y="1"/>
                  </a:moveTo>
                  <a:cubicBezTo>
                    <a:pt x="1919" y="1"/>
                    <a:pt x="1674" y="130"/>
                    <a:pt x="1529" y="440"/>
                  </a:cubicBezTo>
                  <a:cubicBezTo>
                    <a:pt x="1020" y="1395"/>
                    <a:pt x="574" y="2414"/>
                    <a:pt x="192" y="3433"/>
                  </a:cubicBezTo>
                  <a:cubicBezTo>
                    <a:pt x="1" y="3815"/>
                    <a:pt x="192" y="4325"/>
                    <a:pt x="638" y="4516"/>
                  </a:cubicBezTo>
                  <a:lnTo>
                    <a:pt x="892" y="4516"/>
                  </a:lnTo>
                  <a:cubicBezTo>
                    <a:pt x="1211" y="4516"/>
                    <a:pt x="1529" y="4325"/>
                    <a:pt x="1657" y="4006"/>
                  </a:cubicBezTo>
                  <a:cubicBezTo>
                    <a:pt x="2039" y="3051"/>
                    <a:pt x="2421" y="2096"/>
                    <a:pt x="2930" y="1204"/>
                  </a:cubicBezTo>
                  <a:cubicBezTo>
                    <a:pt x="3231" y="559"/>
                    <a:pt x="2690" y="1"/>
                    <a:pt x="217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6" name="Google Shape;246;p11"/>
            <p:cNvSpPr/>
            <p:nvPr/>
          </p:nvSpPr>
          <p:spPr>
            <a:xfrm>
              <a:off x="516729" y="1740626"/>
              <a:ext cx="222925" cy="222925"/>
            </a:xfrm>
            <a:custGeom>
              <a:rect b="b" l="l" r="r" t="t"/>
              <a:pathLst>
                <a:path extrusionOk="0" h="8917" w="8917">
                  <a:moveTo>
                    <a:pt x="4459" y="1"/>
                  </a:moveTo>
                  <a:lnTo>
                    <a:pt x="1" y="4459"/>
                  </a:lnTo>
                  <a:lnTo>
                    <a:pt x="1656" y="6114"/>
                  </a:lnTo>
                  <a:lnTo>
                    <a:pt x="1656" y="6178"/>
                  </a:lnTo>
                  <a:cubicBezTo>
                    <a:pt x="1338" y="6496"/>
                    <a:pt x="1338" y="7006"/>
                    <a:pt x="1656" y="7324"/>
                  </a:cubicBezTo>
                  <a:cubicBezTo>
                    <a:pt x="1784" y="7452"/>
                    <a:pt x="1975" y="7515"/>
                    <a:pt x="2230" y="7515"/>
                  </a:cubicBezTo>
                  <a:cubicBezTo>
                    <a:pt x="2421" y="7515"/>
                    <a:pt x="2612" y="7452"/>
                    <a:pt x="2803" y="7261"/>
                  </a:cubicBezTo>
                  <a:lnTo>
                    <a:pt x="4459" y="8916"/>
                  </a:lnTo>
                  <a:lnTo>
                    <a:pt x="8916" y="4459"/>
                  </a:lnTo>
                  <a:lnTo>
                    <a:pt x="4459"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7" name="Google Shape;247;p11"/>
            <p:cNvSpPr/>
            <p:nvPr/>
          </p:nvSpPr>
          <p:spPr>
            <a:xfrm>
              <a:off x="451454" y="1948452"/>
              <a:ext cx="90775" cy="104250"/>
            </a:xfrm>
            <a:custGeom>
              <a:rect b="b" l="l" r="r" t="t"/>
              <a:pathLst>
                <a:path extrusionOk="0" h="4170" w="3631">
                  <a:moveTo>
                    <a:pt x="2782" y="0"/>
                  </a:moveTo>
                  <a:cubicBezTo>
                    <a:pt x="2549" y="0"/>
                    <a:pt x="2314" y="100"/>
                    <a:pt x="2166" y="285"/>
                  </a:cubicBezTo>
                  <a:cubicBezTo>
                    <a:pt x="1465" y="1113"/>
                    <a:pt x="829" y="2005"/>
                    <a:pt x="255" y="2960"/>
                  </a:cubicBezTo>
                  <a:cubicBezTo>
                    <a:pt x="1" y="3342"/>
                    <a:pt x="128" y="3788"/>
                    <a:pt x="510" y="4042"/>
                  </a:cubicBezTo>
                  <a:cubicBezTo>
                    <a:pt x="637" y="4106"/>
                    <a:pt x="765" y="4170"/>
                    <a:pt x="892" y="4170"/>
                  </a:cubicBezTo>
                  <a:cubicBezTo>
                    <a:pt x="1211" y="4170"/>
                    <a:pt x="1465" y="4042"/>
                    <a:pt x="1593" y="3788"/>
                  </a:cubicBezTo>
                  <a:cubicBezTo>
                    <a:pt x="2166" y="2960"/>
                    <a:pt x="2739" y="2068"/>
                    <a:pt x="3376" y="1304"/>
                  </a:cubicBezTo>
                  <a:cubicBezTo>
                    <a:pt x="3631" y="922"/>
                    <a:pt x="3567" y="412"/>
                    <a:pt x="3249" y="158"/>
                  </a:cubicBezTo>
                  <a:cubicBezTo>
                    <a:pt x="3116" y="51"/>
                    <a:pt x="2949" y="0"/>
                    <a:pt x="278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8" name="Google Shape;248;p11"/>
            <p:cNvSpPr/>
            <p:nvPr/>
          </p:nvSpPr>
          <p:spPr>
            <a:xfrm>
              <a:off x="504528" y="2977903"/>
              <a:ext cx="231951" cy="235450"/>
            </a:xfrm>
            <a:custGeom>
              <a:rect b="b" l="l" r="r" t="t"/>
              <a:pathLst>
                <a:path extrusionOk="0" h="9418" w="9278">
                  <a:moveTo>
                    <a:pt x="1102" y="1"/>
                  </a:moveTo>
                  <a:cubicBezTo>
                    <a:pt x="511" y="1"/>
                    <a:pt x="0" y="732"/>
                    <a:pt x="552" y="1330"/>
                  </a:cubicBezTo>
                  <a:cubicBezTo>
                    <a:pt x="1062" y="1966"/>
                    <a:pt x="1635" y="2603"/>
                    <a:pt x="2144" y="3176"/>
                  </a:cubicBezTo>
                  <a:lnTo>
                    <a:pt x="361" y="4959"/>
                  </a:lnTo>
                  <a:lnTo>
                    <a:pt x="4819" y="9417"/>
                  </a:lnTo>
                  <a:lnTo>
                    <a:pt x="9277" y="4959"/>
                  </a:lnTo>
                  <a:lnTo>
                    <a:pt x="4819" y="502"/>
                  </a:lnTo>
                  <a:lnTo>
                    <a:pt x="3291" y="2094"/>
                  </a:lnTo>
                  <a:cubicBezTo>
                    <a:pt x="2781" y="1521"/>
                    <a:pt x="2272" y="947"/>
                    <a:pt x="1762" y="374"/>
                  </a:cubicBezTo>
                  <a:cubicBezTo>
                    <a:pt x="1568" y="109"/>
                    <a:pt x="1329" y="1"/>
                    <a:pt x="1102"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9" name="Google Shape;249;p11"/>
            <p:cNvSpPr/>
            <p:nvPr/>
          </p:nvSpPr>
          <p:spPr>
            <a:xfrm>
              <a:off x="7060277" y="2937277"/>
              <a:ext cx="87601" cy="107626"/>
            </a:xfrm>
            <a:custGeom>
              <a:rect b="b" l="l" r="r" t="t"/>
              <a:pathLst>
                <a:path extrusionOk="0" h="4305" w="3504">
                  <a:moveTo>
                    <a:pt x="2565" y="1"/>
                  </a:moveTo>
                  <a:cubicBezTo>
                    <a:pt x="2291" y="1"/>
                    <a:pt x="2024" y="143"/>
                    <a:pt x="1848" y="407"/>
                  </a:cubicBezTo>
                  <a:cubicBezTo>
                    <a:pt x="1402" y="1362"/>
                    <a:pt x="829" y="2254"/>
                    <a:pt x="256" y="3082"/>
                  </a:cubicBezTo>
                  <a:cubicBezTo>
                    <a:pt x="1" y="3464"/>
                    <a:pt x="128" y="3973"/>
                    <a:pt x="510" y="4165"/>
                  </a:cubicBezTo>
                  <a:cubicBezTo>
                    <a:pt x="638" y="4292"/>
                    <a:pt x="765" y="4292"/>
                    <a:pt x="956" y="4292"/>
                  </a:cubicBezTo>
                  <a:cubicBezTo>
                    <a:pt x="990" y="4300"/>
                    <a:pt x="1024" y="4304"/>
                    <a:pt x="1058" y="4304"/>
                  </a:cubicBezTo>
                  <a:cubicBezTo>
                    <a:pt x="1277" y="4304"/>
                    <a:pt x="1483" y="4139"/>
                    <a:pt x="1593" y="3973"/>
                  </a:cubicBezTo>
                  <a:cubicBezTo>
                    <a:pt x="2166" y="3082"/>
                    <a:pt x="2803" y="2127"/>
                    <a:pt x="3312" y="1171"/>
                  </a:cubicBezTo>
                  <a:cubicBezTo>
                    <a:pt x="3503" y="789"/>
                    <a:pt x="3312" y="280"/>
                    <a:pt x="2930" y="89"/>
                  </a:cubicBezTo>
                  <a:cubicBezTo>
                    <a:pt x="2812" y="30"/>
                    <a:pt x="2688" y="1"/>
                    <a:pt x="25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p11"/>
            <p:cNvSpPr/>
            <p:nvPr/>
          </p:nvSpPr>
          <p:spPr>
            <a:xfrm>
              <a:off x="7136702" y="2790602"/>
              <a:ext cx="71676" cy="115475"/>
            </a:xfrm>
            <a:custGeom>
              <a:rect b="b" l="l" r="r" t="t"/>
              <a:pathLst>
                <a:path extrusionOk="0" h="4619" w="2867">
                  <a:moveTo>
                    <a:pt x="1998" y="0"/>
                  </a:moveTo>
                  <a:cubicBezTo>
                    <a:pt x="1638" y="0"/>
                    <a:pt x="1316" y="238"/>
                    <a:pt x="1211" y="606"/>
                  </a:cubicBezTo>
                  <a:cubicBezTo>
                    <a:pt x="892" y="1562"/>
                    <a:pt x="574" y="2517"/>
                    <a:pt x="128" y="3472"/>
                  </a:cubicBezTo>
                  <a:cubicBezTo>
                    <a:pt x="1" y="3918"/>
                    <a:pt x="192" y="4364"/>
                    <a:pt x="574" y="4555"/>
                  </a:cubicBezTo>
                  <a:cubicBezTo>
                    <a:pt x="701" y="4555"/>
                    <a:pt x="765" y="4618"/>
                    <a:pt x="892" y="4618"/>
                  </a:cubicBezTo>
                  <a:cubicBezTo>
                    <a:pt x="1211" y="4618"/>
                    <a:pt x="1529" y="4427"/>
                    <a:pt x="1656" y="4109"/>
                  </a:cubicBezTo>
                  <a:cubicBezTo>
                    <a:pt x="2039" y="3090"/>
                    <a:pt x="2421" y="2071"/>
                    <a:pt x="2739" y="1052"/>
                  </a:cubicBezTo>
                  <a:cubicBezTo>
                    <a:pt x="2866" y="606"/>
                    <a:pt x="2612" y="160"/>
                    <a:pt x="2230" y="33"/>
                  </a:cubicBezTo>
                  <a:cubicBezTo>
                    <a:pt x="2152" y="11"/>
                    <a:pt x="2074" y="0"/>
                    <a:pt x="199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p11"/>
            <p:cNvSpPr/>
            <p:nvPr/>
          </p:nvSpPr>
          <p:spPr>
            <a:xfrm>
              <a:off x="6832626" y="3069277"/>
              <a:ext cx="226101" cy="234825"/>
            </a:xfrm>
            <a:custGeom>
              <a:rect b="b" l="l" r="r" t="t"/>
              <a:pathLst>
                <a:path extrusionOk="0" h="9393" w="9044">
                  <a:moveTo>
                    <a:pt x="8144" y="1"/>
                  </a:moveTo>
                  <a:cubicBezTo>
                    <a:pt x="7898" y="1"/>
                    <a:pt x="7663" y="100"/>
                    <a:pt x="7515" y="286"/>
                  </a:cubicBezTo>
                  <a:cubicBezTo>
                    <a:pt x="7005" y="859"/>
                    <a:pt x="6496" y="1432"/>
                    <a:pt x="5986" y="2005"/>
                  </a:cubicBezTo>
                  <a:lnTo>
                    <a:pt x="4458" y="477"/>
                  </a:lnTo>
                  <a:lnTo>
                    <a:pt x="0" y="4934"/>
                  </a:lnTo>
                  <a:lnTo>
                    <a:pt x="4458" y="9392"/>
                  </a:lnTo>
                  <a:lnTo>
                    <a:pt x="8916" y="4934"/>
                  </a:lnTo>
                  <a:lnTo>
                    <a:pt x="7069" y="3151"/>
                  </a:lnTo>
                  <a:cubicBezTo>
                    <a:pt x="7642" y="2514"/>
                    <a:pt x="8215" y="1941"/>
                    <a:pt x="8725" y="1304"/>
                  </a:cubicBezTo>
                  <a:cubicBezTo>
                    <a:pt x="9043" y="986"/>
                    <a:pt x="8979" y="477"/>
                    <a:pt x="8661" y="158"/>
                  </a:cubicBezTo>
                  <a:cubicBezTo>
                    <a:pt x="8502" y="52"/>
                    <a:pt x="8320" y="1"/>
                    <a:pt x="814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p11"/>
            <p:cNvSpPr/>
            <p:nvPr/>
          </p:nvSpPr>
          <p:spPr>
            <a:xfrm>
              <a:off x="7108053" y="2320077"/>
              <a:ext cx="222925" cy="434750"/>
            </a:xfrm>
            <a:custGeom>
              <a:rect b="b" l="l" r="r" t="t"/>
              <a:pathLst>
                <a:path extrusionOk="0" h="17390" w="8917">
                  <a:moveTo>
                    <a:pt x="3384" y="0"/>
                  </a:moveTo>
                  <a:cubicBezTo>
                    <a:pt x="2901" y="0"/>
                    <a:pt x="2419" y="407"/>
                    <a:pt x="2611" y="1023"/>
                  </a:cubicBezTo>
                  <a:cubicBezTo>
                    <a:pt x="2866" y="1978"/>
                    <a:pt x="3121" y="2997"/>
                    <a:pt x="3312" y="4016"/>
                  </a:cubicBezTo>
                  <a:cubicBezTo>
                    <a:pt x="3376" y="4398"/>
                    <a:pt x="3694" y="4653"/>
                    <a:pt x="4076" y="4653"/>
                  </a:cubicBezTo>
                  <a:lnTo>
                    <a:pt x="4140" y="4653"/>
                  </a:lnTo>
                  <a:lnTo>
                    <a:pt x="0" y="8856"/>
                  </a:lnTo>
                  <a:lnTo>
                    <a:pt x="3949" y="12804"/>
                  </a:lnTo>
                  <a:cubicBezTo>
                    <a:pt x="3821" y="12932"/>
                    <a:pt x="3694" y="13123"/>
                    <a:pt x="3694" y="13377"/>
                  </a:cubicBezTo>
                  <a:cubicBezTo>
                    <a:pt x="3567" y="14396"/>
                    <a:pt x="3376" y="15415"/>
                    <a:pt x="3185" y="16434"/>
                  </a:cubicBezTo>
                  <a:cubicBezTo>
                    <a:pt x="3121" y="16880"/>
                    <a:pt x="3376" y="17262"/>
                    <a:pt x="3821" y="17389"/>
                  </a:cubicBezTo>
                  <a:lnTo>
                    <a:pt x="3949" y="17389"/>
                  </a:lnTo>
                  <a:cubicBezTo>
                    <a:pt x="4331" y="17389"/>
                    <a:pt x="4713" y="17135"/>
                    <a:pt x="4777" y="16753"/>
                  </a:cubicBezTo>
                  <a:cubicBezTo>
                    <a:pt x="4968" y="15670"/>
                    <a:pt x="5159" y="14587"/>
                    <a:pt x="5286" y="13568"/>
                  </a:cubicBezTo>
                  <a:cubicBezTo>
                    <a:pt x="5286" y="13250"/>
                    <a:pt x="5159" y="12995"/>
                    <a:pt x="4904" y="12804"/>
                  </a:cubicBezTo>
                  <a:lnTo>
                    <a:pt x="8916" y="8856"/>
                  </a:lnTo>
                  <a:lnTo>
                    <a:pt x="4586" y="4525"/>
                  </a:lnTo>
                  <a:cubicBezTo>
                    <a:pt x="4777" y="4334"/>
                    <a:pt x="4904" y="4016"/>
                    <a:pt x="4840" y="3761"/>
                  </a:cubicBezTo>
                  <a:cubicBezTo>
                    <a:pt x="4649" y="2678"/>
                    <a:pt x="4395" y="1596"/>
                    <a:pt x="4140" y="577"/>
                  </a:cubicBezTo>
                  <a:cubicBezTo>
                    <a:pt x="4014" y="174"/>
                    <a:pt x="3699" y="0"/>
                    <a:pt x="338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3" name="Google Shape;253;p11"/>
            <p:cNvSpPr/>
            <p:nvPr/>
          </p:nvSpPr>
          <p:spPr>
            <a:xfrm>
              <a:off x="7025253" y="2038027"/>
              <a:ext cx="92375" cy="105425"/>
            </a:xfrm>
            <a:custGeom>
              <a:rect b="b" l="l" r="r" t="t"/>
              <a:pathLst>
                <a:path extrusionOk="0" h="4217" w="3695">
                  <a:moveTo>
                    <a:pt x="931" y="1"/>
                  </a:moveTo>
                  <a:cubicBezTo>
                    <a:pt x="758" y="1"/>
                    <a:pt x="584" y="67"/>
                    <a:pt x="447" y="205"/>
                  </a:cubicBezTo>
                  <a:cubicBezTo>
                    <a:pt x="64" y="459"/>
                    <a:pt x="1" y="969"/>
                    <a:pt x="319" y="1287"/>
                  </a:cubicBezTo>
                  <a:cubicBezTo>
                    <a:pt x="956" y="2115"/>
                    <a:pt x="1529" y="2943"/>
                    <a:pt x="2102" y="3835"/>
                  </a:cubicBezTo>
                  <a:cubicBezTo>
                    <a:pt x="2230" y="4026"/>
                    <a:pt x="2484" y="4217"/>
                    <a:pt x="2739" y="4217"/>
                  </a:cubicBezTo>
                  <a:cubicBezTo>
                    <a:pt x="2930" y="4217"/>
                    <a:pt x="3058" y="4153"/>
                    <a:pt x="3185" y="4089"/>
                  </a:cubicBezTo>
                  <a:cubicBezTo>
                    <a:pt x="3567" y="3835"/>
                    <a:pt x="3694" y="3325"/>
                    <a:pt x="3440" y="2943"/>
                  </a:cubicBezTo>
                  <a:cubicBezTo>
                    <a:pt x="2867" y="2051"/>
                    <a:pt x="2230" y="1160"/>
                    <a:pt x="1529" y="332"/>
                  </a:cubicBezTo>
                  <a:cubicBezTo>
                    <a:pt x="1385" y="115"/>
                    <a:pt x="1158" y="1"/>
                    <a:pt x="93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4" name="Google Shape;254;p11"/>
            <p:cNvSpPr/>
            <p:nvPr/>
          </p:nvSpPr>
          <p:spPr>
            <a:xfrm>
              <a:off x="7111228" y="2171527"/>
              <a:ext cx="78050" cy="113626"/>
            </a:xfrm>
            <a:custGeom>
              <a:rect b="b" l="l" r="r" t="t"/>
              <a:pathLst>
                <a:path extrusionOk="0" h="4545" w="3122">
                  <a:moveTo>
                    <a:pt x="876" y="1"/>
                  </a:moveTo>
                  <a:cubicBezTo>
                    <a:pt x="751" y="1"/>
                    <a:pt x="625" y="29"/>
                    <a:pt x="510" y="87"/>
                  </a:cubicBezTo>
                  <a:cubicBezTo>
                    <a:pt x="128" y="278"/>
                    <a:pt x="1" y="787"/>
                    <a:pt x="192" y="1169"/>
                  </a:cubicBezTo>
                  <a:cubicBezTo>
                    <a:pt x="701" y="2125"/>
                    <a:pt x="1083" y="3080"/>
                    <a:pt x="1465" y="4035"/>
                  </a:cubicBezTo>
                  <a:cubicBezTo>
                    <a:pt x="1593" y="4290"/>
                    <a:pt x="1911" y="4545"/>
                    <a:pt x="2230" y="4545"/>
                  </a:cubicBezTo>
                  <a:cubicBezTo>
                    <a:pt x="2293" y="4545"/>
                    <a:pt x="2421" y="4481"/>
                    <a:pt x="2484" y="4481"/>
                  </a:cubicBezTo>
                  <a:cubicBezTo>
                    <a:pt x="2930" y="4290"/>
                    <a:pt x="3121" y="3844"/>
                    <a:pt x="2930" y="3462"/>
                  </a:cubicBezTo>
                  <a:cubicBezTo>
                    <a:pt x="2548" y="2443"/>
                    <a:pt x="2102" y="1424"/>
                    <a:pt x="1593" y="469"/>
                  </a:cubicBezTo>
                  <a:cubicBezTo>
                    <a:pt x="1459" y="157"/>
                    <a:pt x="1169" y="1"/>
                    <a:pt x="87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5" name="Google Shape;255;p11"/>
            <p:cNvSpPr/>
            <p:nvPr/>
          </p:nvSpPr>
          <p:spPr>
            <a:xfrm>
              <a:off x="6829427" y="1831376"/>
              <a:ext cx="222925" cy="222925"/>
            </a:xfrm>
            <a:custGeom>
              <a:rect b="b" l="l" r="r" t="t"/>
              <a:pathLst>
                <a:path extrusionOk="0" h="8917" w="8917">
                  <a:moveTo>
                    <a:pt x="4459" y="1"/>
                  </a:moveTo>
                  <a:lnTo>
                    <a:pt x="1" y="4459"/>
                  </a:lnTo>
                  <a:lnTo>
                    <a:pt x="4459" y="8916"/>
                  </a:lnTo>
                  <a:lnTo>
                    <a:pt x="6114" y="7197"/>
                  </a:lnTo>
                  <a:cubicBezTo>
                    <a:pt x="6242" y="7388"/>
                    <a:pt x="6433" y="7452"/>
                    <a:pt x="6687" y="7452"/>
                  </a:cubicBezTo>
                  <a:cubicBezTo>
                    <a:pt x="7388" y="7452"/>
                    <a:pt x="7706" y="6624"/>
                    <a:pt x="7261" y="6114"/>
                  </a:cubicBezTo>
                  <a:lnTo>
                    <a:pt x="8916" y="4459"/>
                  </a:lnTo>
                  <a:lnTo>
                    <a:pt x="445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6" name="Google Shape;256;p11"/>
            <p:cNvSpPr/>
            <p:nvPr/>
          </p:nvSpPr>
          <p:spPr>
            <a:xfrm>
              <a:off x="1369307" y="4886278"/>
              <a:ext cx="322426" cy="328350"/>
            </a:xfrm>
            <a:custGeom>
              <a:rect b="b" l="l" r="r" t="t"/>
              <a:pathLst>
                <a:path extrusionOk="0" h="13134" w="12897">
                  <a:moveTo>
                    <a:pt x="1070" y="1"/>
                  </a:moveTo>
                  <a:cubicBezTo>
                    <a:pt x="523" y="1"/>
                    <a:pt x="0" y="567"/>
                    <a:pt x="351" y="1224"/>
                  </a:cubicBezTo>
                  <a:cubicBezTo>
                    <a:pt x="860" y="2179"/>
                    <a:pt x="1433" y="3071"/>
                    <a:pt x="2070" y="3963"/>
                  </a:cubicBezTo>
                  <a:cubicBezTo>
                    <a:pt x="2198" y="4154"/>
                    <a:pt x="2452" y="4281"/>
                    <a:pt x="2707" y="4345"/>
                  </a:cubicBezTo>
                  <a:lnTo>
                    <a:pt x="2834" y="4345"/>
                  </a:lnTo>
                  <a:lnTo>
                    <a:pt x="2834" y="10458"/>
                  </a:lnTo>
                  <a:lnTo>
                    <a:pt x="8439" y="10458"/>
                  </a:lnTo>
                  <a:cubicBezTo>
                    <a:pt x="8439" y="10713"/>
                    <a:pt x="8502" y="10968"/>
                    <a:pt x="8693" y="11095"/>
                  </a:cubicBezTo>
                  <a:cubicBezTo>
                    <a:pt x="9585" y="11796"/>
                    <a:pt x="10476" y="12433"/>
                    <a:pt x="11368" y="13006"/>
                  </a:cubicBezTo>
                  <a:cubicBezTo>
                    <a:pt x="11495" y="13133"/>
                    <a:pt x="11623" y="13133"/>
                    <a:pt x="11814" y="13133"/>
                  </a:cubicBezTo>
                  <a:cubicBezTo>
                    <a:pt x="12578" y="13133"/>
                    <a:pt x="12896" y="12114"/>
                    <a:pt x="12196" y="11732"/>
                  </a:cubicBezTo>
                  <a:lnTo>
                    <a:pt x="12196" y="11668"/>
                  </a:lnTo>
                  <a:cubicBezTo>
                    <a:pt x="11368" y="11095"/>
                    <a:pt x="10540" y="10458"/>
                    <a:pt x="9712" y="9822"/>
                  </a:cubicBezTo>
                  <a:cubicBezTo>
                    <a:pt x="9572" y="9728"/>
                    <a:pt x="9433" y="9669"/>
                    <a:pt x="9268" y="9669"/>
                  </a:cubicBezTo>
                  <a:cubicBezTo>
                    <a:pt x="9207" y="9669"/>
                    <a:pt x="9144" y="9677"/>
                    <a:pt x="9075" y="9694"/>
                  </a:cubicBezTo>
                  <a:lnTo>
                    <a:pt x="9075" y="4090"/>
                  </a:lnTo>
                  <a:lnTo>
                    <a:pt x="3217" y="4090"/>
                  </a:lnTo>
                  <a:cubicBezTo>
                    <a:pt x="3535" y="3835"/>
                    <a:pt x="3599" y="3389"/>
                    <a:pt x="3408" y="3071"/>
                  </a:cubicBezTo>
                  <a:cubicBezTo>
                    <a:pt x="2771" y="2179"/>
                    <a:pt x="2261" y="1288"/>
                    <a:pt x="1752" y="396"/>
                  </a:cubicBezTo>
                  <a:cubicBezTo>
                    <a:pt x="1573" y="118"/>
                    <a:pt x="1319" y="1"/>
                    <a:pt x="1070"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p11"/>
            <p:cNvSpPr/>
            <p:nvPr/>
          </p:nvSpPr>
          <p:spPr>
            <a:xfrm>
              <a:off x="1849084" y="5273679"/>
              <a:ext cx="130826" cy="60350"/>
            </a:xfrm>
            <a:custGeom>
              <a:rect b="b" l="l" r="r" t="t"/>
              <a:pathLst>
                <a:path extrusionOk="0" h="2414" w="5233">
                  <a:moveTo>
                    <a:pt x="1161" y="0"/>
                  </a:moveTo>
                  <a:cubicBezTo>
                    <a:pt x="305" y="0"/>
                    <a:pt x="0" y="1357"/>
                    <a:pt x="1029" y="1586"/>
                  </a:cubicBezTo>
                  <a:cubicBezTo>
                    <a:pt x="2048" y="1904"/>
                    <a:pt x="3131" y="2159"/>
                    <a:pt x="4213" y="2413"/>
                  </a:cubicBezTo>
                  <a:lnTo>
                    <a:pt x="4341" y="2413"/>
                  </a:lnTo>
                  <a:cubicBezTo>
                    <a:pt x="4723" y="2413"/>
                    <a:pt x="5041" y="2095"/>
                    <a:pt x="5105" y="1713"/>
                  </a:cubicBezTo>
                  <a:cubicBezTo>
                    <a:pt x="5232" y="1331"/>
                    <a:pt x="4914" y="885"/>
                    <a:pt x="4468" y="821"/>
                  </a:cubicBezTo>
                  <a:cubicBezTo>
                    <a:pt x="3449" y="630"/>
                    <a:pt x="2430" y="376"/>
                    <a:pt x="1475" y="57"/>
                  </a:cubicBezTo>
                  <a:cubicBezTo>
                    <a:pt x="1364" y="18"/>
                    <a:pt x="1259" y="0"/>
                    <a:pt x="116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p11"/>
            <p:cNvSpPr/>
            <p:nvPr/>
          </p:nvSpPr>
          <p:spPr>
            <a:xfrm>
              <a:off x="1276031" y="4585154"/>
              <a:ext cx="55876" cy="116800"/>
            </a:xfrm>
            <a:custGeom>
              <a:rect b="b" l="l" r="r" t="t"/>
              <a:pathLst>
                <a:path extrusionOk="0" h="4672" w="2235">
                  <a:moveTo>
                    <a:pt x="875" y="1"/>
                  </a:moveTo>
                  <a:cubicBezTo>
                    <a:pt x="440" y="1"/>
                    <a:pt x="0" y="326"/>
                    <a:pt x="70" y="915"/>
                  </a:cubicBezTo>
                  <a:cubicBezTo>
                    <a:pt x="197" y="1933"/>
                    <a:pt x="388" y="3016"/>
                    <a:pt x="643" y="4099"/>
                  </a:cubicBezTo>
                  <a:cubicBezTo>
                    <a:pt x="706" y="4417"/>
                    <a:pt x="1025" y="4672"/>
                    <a:pt x="1407" y="4672"/>
                  </a:cubicBezTo>
                  <a:lnTo>
                    <a:pt x="1598" y="4672"/>
                  </a:lnTo>
                  <a:cubicBezTo>
                    <a:pt x="1980" y="4608"/>
                    <a:pt x="2235" y="4162"/>
                    <a:pt x="2171" y="3780"/>
                  </a:cubicBezTo>
                  <a:cubicBezTo>
                    <a:pt x="1916" y="2761"/>
                    <a:pt x="1789" y="1742"/>
                    <a:pt x="1662" y="723"/>
                  </a:cubicBezTo>
                  <a:cubicBezTo>
                    <a:pt x="1604" y="230"/>
                    <a:pt x="1241" y="1"/>
                    <a:pt x="87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9" name="Google Shape;259;p11"/>
            <p:cNvSpPr/>
            <p:nvPr/>
          </p:nvSpPr>
          <p:spPr>
            <a:xfrm>
              <a:off x="1307981" y="4740053"/>
              <a:ext cx="74875" cy="114750"/>
            </a:xfrm>
            <a:custGeom>
              <a:rect b="b" l="l" r="r" t="t"/>
              <a:pathLst>
                <a:path extrusionOk="0" h="4590" w="2995">
                  <a:moveTo>
                    <a:pt x="965" y="1"/>
                  </a:moveTo>
                  <a:cubicBezTo>
                    <a:pt x="483" y="1"/>
                    <a:pt x="0" y="407"/>
                    <a:pt x="193" y="1023"/>
                  </a:cubicBezTo>
                  <a:cubicBezTo>
                    <a:pt x="511" y="2106"/>
                    <a:pt x="893" y="3125"/>
                    <a:pt x="1339" y="4080"/>
                  </a:cubicBezTo>
                  <a:cubicBezTo>
                    <a:pt x="1466" y="4398"/>
                    <a:pt x="1785" y="4590"/>
                    <a:pt x="2103" y="4590"/>
                  </a:cubicBezTo>
                  <a:cubicBezTo>
                    <a:pt x="2167" y="4590"/>
                    <a:pt x="2294" y="4526"/>
                    <a:pt x="2422" y="4526"/>
                  </a:cubicBezTo>
                  <a:cubicBezTo>
                    <a:pt x="2804" y="4335"/>
                    <a:pt x="2995" y="3889"/>
                    <a:pt x="2804" y="3443"/>
                  </a:cubicBezTo>
                  <a:cubicBezTo>
                    <a:pt x="2422" y="2488"/>
                    <a:pt x="2040" y="1533"/>
                    <a:pt x="1721" y="577"/>
                  </a:cubicBezTo>
                  <a:cubicBezTo>
                    <a:pt x="1595" y="175"/>
                    <a:pt x="1280" y="1"/>
                    <a:pt x="96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0" name="Google Shape;260;p11"/>
            <p:cNvSpPr/>
            <p:nvPr/>
          </p:nvSpPr>
          <p:spPr>
            <a:xfrm>
              <a:off x="1214081" y="4367604"/>
              <a:ext cx="157626" cy="178325"/>
            </a:xfrm>
            <a:custGeom>
              <a:rect b="b" l="l" r="r" t="t"/>
              <a:pathLst>
                <a:path extrusionOk="0" h="7133" w="6305">
                  <a:moveTo>
                    <a:pt x="0" y="0"/>
                  </a:moveTo>
                  <a:lnTo>
                    <a:pt x="0" y="6305"/>
                  </a:lnTo>
                  <a:lnTo>
                    <a:pt x="2357" y="6305"/>
                  </a:lnTo>
                  <a:cubicBezTo>
                    <a:pt x="2357" y="6751"/>
                    <a:pt x="2739" y="7133"/>
                    <a:pt x="3184" y="7133"/>
                  </a:cubicBezTo>
                  <a:cubicBezTo>
                    <a:pt x="3567" y="7133"/>
                    <a:pt x="3949" y="6751"/>
                    <a:pt x="3949" y="6305"/>
                  </a:cubicBezTo>
                  <a:lnTo>
                    <a:pt x="6305" y="6305"/>
                  </a:lnTo>
                  <a:lnTo>
                    <a:pt x="630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p11"/>
            <p:cNvSpPr/>
            <p:nvPr/>
          </p:nvSpPr>
          <p:spPr>
            <a:xfrm>
              <a:off x="1702134" y="5214504"/>
              <a:ext cx="131300" cy="73350"/>
            </a:xfrm>
            <a:custGeom>
              <a:rect b="b" l="l" r="r" t="t"/>
              <a:pathLst>
                <a:path extrusionOk="0" h="2934" w="5252">
                  <a:moveTo>
                    <a:pt x="1122" y="1"/>
                  </a:moveTo>
                  <a:cubicBezTo>
                    <a:pt x="404" y="1"/>
                    <a:pt x="0" y="1104"/>
                    <a:pt x="857" y="1533"/>
                  </a:cubicBezTo>
                  <a:cubicBezTo>
                    <a:pt x="1812" y="2042"/>
                    <a:pt x="2768" y="2488"/>
                    <a:pt x="3787" y="2870"/>
                  </a:cubicBezTo>
                  <a:cubicBezTo>
                    <a:pt x="3914" y="2934"/>
                    <a:pt x="3978" y="2934"/>
                    <a:pt x="4105" y="2934"/>
                  </a:cubicBezTo>
                  <a:cubicBezTo>
                    <a:pt x="4997" y="2934"/>
                    <a:pt x="5251" y="1724"/>
                    <a:pt x="4423" y="1405"/>
                  </a:cubicBezTo>
                  <a:cubicBezTo>
                    <a:pt x="3468" y="1023"/>
                    <a:pt x="2513" y="641"/>
                    <a:pt x="1558" y="131"/>
                  </a:cubicBezTo>
                  <a:cubicBezTo>
                    <a:pt x="1406" y="40"/>
                    <a:pt x="1258" y="1"/>
                    <a:pt x="1122"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2" name="Google Shape;262;p11"/>
            <p:cNvSpPr/>
            <p:nvPr/>
          </p:nvSpPr>
          <p:spPr>
            <a:xfrm>
              <a:off x="2014909" y="5254404"/>
              <a:ext cx="237251" cy="157626"/>
            </a:xfrm>
            <a:custGeom>
              <a:rect b="b" l="l" r="r" t="t"/>
              <a:pathLst>
                <a:path extrusionOk="0" h="6305" w="9490">
                  <a:moveTo>
                    <a:pt x="3185" y="0"/>
                  </a:moveTo>
                  <a:lnTo>
                    <a:pt x="3185" y="2165"/>
                  </a:lnTo>
                  <a:cubicBezTo>
                    <a:pt x="2420" y="2165"/>
                    <a:pt x="1656" y="2102"/>
                    <a:pt x="892" y="2038"/>
                  </a:cubicBezTo>
                  <a:cubicBezTo>
                    <a:pt x="854" y="2033"/>
                    <a:pt x="816" y="2030"/>
                    <a:pt x="779" y="2030"/>
                  </a:cubicBezTo>
                  <a:cubicBezTo>
                    <a:pt x="383" y="2030"/>
                    <a:pt x="64" y="2331"/>
                    <a:pt x="64" y="2739"/>
                  </a:cubicBezTo>
                  <a:cubicBezTo>
                    <a:pt x="0" y="3184"/>
                    <a:pt x="319" y="3566"/>
                    <a:pt x="765" y="3630"/>
                  </a:cubicBezTo>
                  <a:cubicBezTo>
                    <a:pt x="1529" y="3694"/>
                    <a:pt x="2357" y="3758"/>
                    <a:pt x="3185" y="3758"/>
                  </a:cubicBezTo>
                  <a:lnTo>
                    <a:pt x="3185" y="6305"/>
                  </a:lnTo>
                  <a:lnTo>
                    <a:pt x="9489" y="6305"/>
                  </a:lnTo>
                  <a:lnTo>
                    <a:pt x="948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3" name="Google Shape;263;p11"/>
            <p:cNvSpPr/>
            <p:nvPr/>
          </p:nvSpPr>
          <p:spPr>
            <a:xfrm>
              <a:off x="3619740" y="1871177"/>
              <a:ext cx="240451" cy="240450"/>
            </a:xfrm>
            <a:custGeom>
              <a:rect b="b" l="l" r="r" t="t"/>
              <a:pathLst>
                <a:path extrusionOk="0" h="9618" w="9618">
                  <a:moveTo>
                    <a:pt x="1" y="1"/>
                  </a:moveTo>
                  <a:lnTo>
                    <a:pt x="1" y="9617"/>
                  </a:lnTo>
                  <a:lnTo>
                    <a:pt x="9617" y="9617"/>
                  </a:lnTo>
                  <a:lnTo>
                    <a:pt x="961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4" name="Google Shape;264;p11"/>
            <p:cNvSpPr/>
            <p:nvPr/>
          </p:nvSpPr>
          <p:spPr>
            <a:xfrm>
              <a:off x="4411018" y="772626"/>
              <a:ext cx="240426" cy="240450"/>
            </a:xfrm>
            <a:custGeom>
              <a:rect b="b" l="l" r="r" t="t"/>
              <a:pathLst>
                <a:path extrusionOk="0" h="9618" w="9617">
                  <a:moveTo>
                    <a:pt x="1" y="1"/>
                  </a:moveTo>
                  <a:lnTo>
                    <a:pt x="1" y="9617"/>
                  </a:lnTo>
                  <a:lnTo>
                    <a:pt x="9617" y="9617"/>
                  </a:lnTo>
                  <a:lnTo>
                    <a:pt x="961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5" name="Google Shape;265;p11"/>
            <p:cNvSpPr/>
            <p:nvPr/>
          </p:nvSpPr>
          <p:spPr>
            <a:xfrm>
              <a:off x="4718294" y="772626"/>
              <a:ext cx="240426" cy="240450"/>
            </a:xfrm>
            <a:custGeom>
              <a:rect b="b" l="l" r="r" t="t"/>
              <a:pathLst>
                <a:path extrusionOk="0" h="9618" w="9617">
                  <a:moveTo>
                    <a:pt x="1" y="1"/>
                  </a:moveTo>
                  <a:lnTo>
                    <a:pt x="1" y="9617"/>
                  </a:lnTo>
                  <a:lnTo>
                    <a:pt x="9617" y="9617"/>
                  </a:lnTo>
                  <a:lnTo>
                    <a:pt x="961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6" name="Google Shape;266;p11"/>
            <p:cNvSpPr/>
            <p:nvPr/>
          </p:nvSpPr>
          <p:spPr>
            <a:xfrm>
              <a:off x="5320121" y="772626"/>
              <a:ext cx="240426" cy="240450"/>
            </a:xfrm>
            <a:custGeom>
              <a:rect b="b" l="l" r="r" t="t"/>
              <a:pathLst>
                <a:path extrusionOk="0" h="9618" w="9617">
                  <a:moveTo>
                    <a:pt x="0" y="1"/>
                  </a:moveTo>
                  <a:lnTo>
                    <a:pt x="0" y="9617"/>
                  </a:lnTo>
                  <a:lnTo>
                    <a:pt x="9617" y="9617"/>
                  </a:lnTo>
                  <a:lnTo>
                    <a:pt x="961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p11"/>
            <p:cNvSpPr/>
            <p:nvPr/>
          </p:nvSpPr>
          <p:spPr>
            <a:xfrm>
              <a:off x="1718783" y="4396253"/>
              <a:ext cx="472877" cy="608201"/>
            </a:xfrm>
            <a:custGeom>
              <a:rect b="b" l="l" r="r" t="t"/>
              <a:pathLst>
                <a:path extrusionOk="0" h="24328" w="18915">
                  <a:moveTo>
                    <a:pt x="16494" y="16749"/>
                  </a:moveTo>
                  <a:lnTo>
                    <a:pt x="12992" y="21207"/>
                  </a:lnTo>
                  <a:lnTo>
                    <a:pt x="12992" y="16749"/>
                  </a:lnTo>
                  <a:close/>
                  <a:moveTo>
                    <a:pt x="17322" y="1593"/>
                  </a:moveTo>
                  <a:lnTo>
                    <a:pt x="17322" y="15157"/>
                  </a:lnTo>
                  <a:lnTo>
                    <a:pt x="12164" y="15157"/>
                  </a:lnTo>
                  <a:cubicBezTo>
                    <a:pt x="11718" y="15157"/>
                    <a:pt x="11400" y="15476"/>
                    <a:pt x="11400" y="15922"/>
                  </a:cubicBezTo>
                  <a:lnTo>
                    <a:pt x="11400" y="22672"/>
                  </a:lnTo>
                  <a:lnTo>
                    <a:pt x="1592" y="22672"/>
                  </a:lnTo>
                  <a:lnTo>
                    <a:pt x="1592" y="1593"/>
                  </a:lnTo>
                  <a:close/>
                  <a:moveTo>
                    <a:pt x="764" y="1"/>
                  </a:moveTo>
                  <a:cubicBezTo>
                    <a:pt x="319" y="1"/>
                    <a:pt x="0" y="383"/>
                    <a:pt x="0" y="828"/>
                  </a:cubicBezTo>
                  <a:lnTo>
                    <a:pt x="0" y="23500"/>
                  </a:lnTo>
                  <a:cubicBezTo>
                    <a:pt x="0" y="23946"/>
                    <a:pt x="319" y="24328"/>
                    <a:pt x="764" y="24328"/>
                  </a:cubicBezTo>
                  <a:lnTo>
                    <a:pt x="12164" y="24328"/>
                  </a:lnTo>
                  <a:cubicBezTo>
                    <a:pt x="12291" y="24328"/>
                    <a:pt x="12418" y="24264"/>
                    <a:pt x="12482" y="24200"/>
                  </a:cubicBezTo>
                  <a:cubicBezTo>
                    <a:pt x="12610" y="24137"/>
                    <a:pt x="12737" y="24073"/>
                    <a:pt x="12801" y="24009"/>
                  </a:cubicBezTo>
                  <a:lnTo>
                    <a:pt x="18787" y="16431"/>
                  </a:lnTo>
                  <a:cubicBezTo>
                    <a:pt x="18787" y="16367"/>
                    <a:pt x="18851" y="16304"/>
                    <a:pt x="18851" y="16240"/>
                  </a:cubicBezTo>
                  <a:lnTo>
                    <a:pt x="18851" y="16176"/>
                  </a:lnTo>
                  <a:cubicBezTo>
                    <a:pt x="18914" y="16113"/>
                    <a:pt x="18914" y="16049"/>
                    <a:pt x="18851" y="15985"/>
                  </a:cubicBezTo>
                  <a:lnTo>
                    <a:pt x="18914" y="828"/>
                  </a:lnTo>
                  <a:cubicBezTo>
                    <a:pt x="18914" y="383"/>
                    <a:pt x="18596" y="1"/>
                    <a:pt x="1815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8" name="Google Shape;268;p11"/>
            <p:cNvSpPr/>
            <p:nvPr/>
          </p:nvSpPr>
          <p:spPr>
            <a:xfrm>
              <a:off x="1817484" y="4498154"/>
              <a:ext cx="280226" cy="39825"/>
            </a:xfrm>
            <a:custGeom>
              <a:rect b="b" l="l" r="r" t="t"/>
              <a:pathLst>
                <a:path extrusionOk="0" h="1593" w="11209">
                  <a:moveTo>
                    <a:pt x="1" y="0"/>
                  </a:moveTo>
                  <a:lnTo>
                    <a:pt x="1" y="1592"/>
                  </a:lnTo>
                  <a:lnTo>
                    <a:pt x="11209" y="1592"/>
                  </a:lnTo>
                  <a:lnTo>
                    <a:pt x="1120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9" name="Google Shape;269;p11"/>
            <p:cNvSpPr/>
            <p:nvPr/>
          </p:nvSpPr>
          <p:spPr>
            <a:xfrm>
              <a:off x="1817484" y="4574578"/>
              <a:ext cx="280226" cy="39825"/>
            </a:xfrm>
            <a:custGeom>
              <a:rect b="b" l="l" r="r" t="t"/>
              <a:pathLst>
                <a:path extrusionOk="0" h="1593" w="11209">
                  <a:moveTo>
                    <a:pt x="1" y="0"/>
                  </a:moveTo>
                  <a:lnTo>
                    <a:pt x="1" y="1592"/>
                  </a:lnTo>
                  <a:lnTo>
                    <a:pt x="11209" y="1592"/>
                  </a:lnTo>
                  <a:lnTo>
                    <a:pt x="1120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0" name="Google Shape;270;p11"/>
            <p:cNvSpPr/>
            <p:nvPr/>
          </p:nvSpPr>
          <p:spPr>
            <a:xfrm>
              <a:off x="1817484" y="4650978"/>
              <a:ext cx="221326" cy="39850"/>
            </a:xfrm>
            <a:custGeom>
              <a:rect b="b" l="l" r="r" t="t"/>
              <a:pathLst>
                <a:path extrusionOk="0" h="1594" w="8853">
                  <a:moveTo>
                    <a:pt x="1" y="1"/>
                  </a:moveTo>
                  <a:lnTo>
                    <a:pt x="1" y="1593"/>
                  </a:lnTo>
                  <a:lnTo>
                    <a:pt x="8853" y="1593"/>
                  </a:lnTo>
                  <a:lnTo>
                    <a:pt x="885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p11"/>
            <p:cNvSpPr/>
            <p:nvPr/>
          </p:nvSpPr>
          <p:spPr>
            <a:xfrm>
              <a:off x="6358175" y="2643352"/>
              <a:ext cx="401226" cy="445825"/>
            </a:xfrm>
            <a:custGeom>
              <a:rect b="b" l="l" r="r" t="t"/>
              <a:pathLst>
                <a:path extrusionOk="0" h="17833" w="16049">
                  <a:moveTo>
                    <a:pt x="8024" y="2166"/>
                  </a:moveTo>
                  <a:lnTo>
                    <a:pt x="14456" y="8216"/>
                  </a:lnTo>
                  <a:lnTo>
                    <a:pt x="14456" y="16240"/>
                  </a:lnTo>
                  <a:lnTo>
                    <a:pt x="11081" y="16240"/>
                  </a:lnTo>
                  <a:lnTo>
                    <a:pt x="11081" y="9872"/>
                  </a:lnTo>
                  <a:lnTo>
                    <a:pt x="4968" y="9872"/>
                  </a:lnTo>
                  <a:lnTo>
                    <a:pt x="4968" y="16240"/>
                  </a:lnTo>
                  <a:lnTo>
                    <a:pt x="1592" y="16240"/>
                  </a:lnTo>
                  <a:lnTo>
                    <a:pt x="1592" y="8216"/>
                  </a:lnTo>
                  <a:lnTo>
                    <a:pt x="8024" y="2166"/>
                  </a:lnTo>
                  <a:close/>
                  <a:moveTo>
                    <a:pt x="8024" y="1"/>
                  </a:moveTo>
                  <a:lnTo>
                    <a:pt x="0" y="7515"/>
                  </a:lnTo>
                  <a:lnTo>
                    <a:pt x="0" y="17832"/>
                  </a:lnTo>
                  <a:lnTo>
                    <a:pt x="6560" y="17832"/>
                  </a:lnTo>
                  <a:lnTo>
                    <a:pt x="6560" y="11464"/>
                  </a:lnTo>
                  <a:lnTo>
                    <a:pt x="9489" y="11464"/>
                  </a:lnTo>
                  <a:lnTo>
                    <a:pt x="9489" y="17832"/>
                  </a:lnTo>
                  <a:lnTo>
                    <a:pt x="16049" y="17832"/>
                  </a:lnTo>
                  <a:lnTo>
                    <a:pt x="16049" y="7515"/>
                  </a:lnTo>
                  <a:lnTo>
                    <a:pt x="802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p11"/>
            <p:cNvSpPr/>
            <p:nvPr/>
          </p:nvSpPr>
          <p:spPr>
            <a:xfrm>
              <a:off x="3627715" y="319426"/>
              <a:ext cx="525402" cy="450050"/>
            </a:xfrm>
            <a:custGeom>
              <a:rect b="b" l="l" r="r" t="t"/>
              <a:pathLst>
                <a:path extrusionOk="0" h="18002" w="21016">
                  <a:moveTo>
                    <a:pt x="8980" y="1635"/>
                  </a:moveTo>
                  <a:cubicBezTo>
                    <a:pt x="15603" y="1635"/>
                    <a:pt x="18851" y="9595"/>
                    <a:pt x="14202" y="14244"/>
                  </a:cubicBezTo>
                  <a:cubicBezTo>
                    <a:pt x="12701" y="15745"/>
                    <a:pt x="10855" y="16416"/>
                    <a:pt x="9043" y="16416"/>
                  </a:cubicBezTo>
                  <a:cubicBezTo>
                    <a:pt x="5242" y="16416"/>
                    <a:pt x="1592" y="13464"/>
                    <a:pt x="1592" y="9022"/>
                  </a:cubicBezTo>
                  <a:cubicBezTo>
                    <a:pt x="1592" y="4883"/>
                    <a:pt x="4904" y="1635"/>
                    <a:pt x="8980" y="1635"/>
                  </a:cubicBezTo>
                  <a:close/>
                  <a:moveTo>
                    <a:pt x="9054" y="0"/>
                  </a:moveTo>
                  <a:cubicBezTo>
                    <a:pt x="4432" y="0"/>
                    <a:pt x="0" y="3593"/>
                    <a:pt x="0" y="9022"/>
                  </a:cubicBezTo>
                  <a:cubicBezTo>
                    <a:pt x="0" y="13926"/>
                    <a:pt x="4012" y="18001"/>
                    <a:pt x="8980" y="18001"/>
                  </a:cubicBezTo>
                  <a:cubicBezTo>
                    <a:pt x="17004" y="18001"/>
                    <a:pt x="21016" y="8322"/>
                    <a:pt x="15348" y="2654"/>
                  </a:cubicBezTo>
                  <a:cubicBezTo>
                    <a:pt x="13515" y="821"/>
                    <a:pt x="11263" y="0"/>
                    <a:pt x="905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3" name="Google Shape;273;p11"/>
            <p:cNvSpPr/>
            <p:nvPr/>
          </p:nvSpPr>
          <p:spPr>
            <a:xfrm>
              <a:off x="3778965" y="401676"/>
              <a:ext cx="101900" cy="235651"/>
            </a:xfrm>
            <a:custGeom>
              <a:rect b="b" l="l" r="r" t="t"/>
              <a:pathLst>
                <a:path extrusionOk="0" h="9426" w="4076">
                  <a:moveTo>
                    <a:pt x="2484" y="1"/>
                  </a:moveTo>
                  <a:lnTo>
                    <a:pt x="2484" y="5668"/>
                  </a:lnTo>
                  <a:lnTo>
                    <a:pt x="0" y="8279"/>
                  </a:lnTo>
                  <a:lnTo>
                    <a:pt x="1146" y="9426"/>
                  </a:lnTo>
                  <a:lnTo>
                    <a:pt x="4076" y="6305"/>
                  </a:lnTo>
                  <a:lnTo>
                    <a:pt x="407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4" name="Google Shape;274;p11"/>
            <p:cNvSpPr/>
            <p:nvPr/>
          </p:nvSpPr>
          <p:spPr>
            <a:xfrm>
              <a:off x="2650161" y="1654652"/>
              <a:ext cx="173551" cy="173575"/>
            </a:xfrm>
            <a:custGeom>
              <a:rect b="b" l="l" r="r" t="t"/>
              <a:pathLst>
                <a:path extrusionOk="0" h="6943" w="6942">
                  <a:moveTo>
                    <a:pt x="2675" y="1"/>
                  </a:moveTo>
                  <a:lnTo>
                    <a:pt x="2675" y="2676"/>
                  </a:lnTo>
                  <a:lnTo>
                    <a:pt x="0" y="2676"/>
                  </a:lnTo>
                  <a:lnTo>
                    <a:pt x="0" y="4268"/>
                  </a:lnTo>
                  <a:lnTo>
                    <a:pt x="2675" y="4268"/>
                  </a:lnTo>
                  <a:lnTo>
                    <a:pt x="2675" y="6942"/>
                  </a:lnTo>
                  <a:lnTo>
                    <a:pt x="4267" y="6942"/>
                  </a:lnTo>
                  <a:lnTo>
                    <a:pt x="4267" y="4268"/>
                  </a:lnTo>
                  <a:lnTo>
                    <a:pt x="6942" y="4268"/>
                  </a:lnTo>
                  <a:lnTo>
                    <a:pt x="6942" y="2676"/>
                  </a:lnTo>
                  <a:lnTo>
                    <a:pt x="4267" y="2676"/>
                  </a:lnTo>
                  <a:lnTo>
                    <a:pt x="426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5" name="Google Shape;275;p11"/>
            <p:cNvSpPr/>
            <p:nvPr/>
          </p:nvSpPr>
          <p:spPr>
            <a:xfrm>
              <a:off x="1094656" y="2691128"/>
              <a:ext cx="171975" cy="173550"/>
            </a:xfrm>
            <a:custGeom>
              <a:rect b="b" l="l" r="r" t="t"/>
              <a:pathLst>
                <a:path extrusionOk="0" h="6942" w="6879">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6" name="Google Shape;276;p11"/>
            <p:cNvSpPr/>
            <p:nvPr/>
          </p:nvSpPr>
          <p:spPr>
            <a:xfrm>
              <a:off x="1723557" y="1665801"/>
              <a:ext cx="151276" cy="151275"/>
            </a:xfrm>
            <a:custGeom>
              <a:rect b="b" l="l" r="r" t="t"/>
              <a:pathLst>
                <a:path extrusionOk="0" h="6051" w="6051">
                  <a:moveTo>
                    <a:pt x="1146" y="1"/>
                  </a:moveTo>
                  <a:lnTo>
                    <a:pt x="0" y="1147"/>
                  </a:lnTo>
                  <a:lnTo>
                    <a:pt x="1911" y="3057"/>
                  </a:lnTo>
                  <a:lnTo>
                    <a:pt x="0" y="4904"/>
                  </a:lnTo>
                  <a:lnTo>
                    <a:pt x="1146" y="6051"/>
                  </a:lnTo>
                  <a:lnTo>
                    <a:pt x="3057" y="4140"/>
                  </a:lnTo>
                  <a:lnTo>
                    <a:pt x="4904" y="6051"/>
                  </a:lnTo>
                  <a:lnTo>
                    <a:pt x="6050" y="4904"/>
                  </a:lnTo>
                  <a:lnTo>
                    <a:pt x="4140" y="3057"/>
                  </a:lnTo>
                  <a:lnTo>
                    <a:pt x="6050" y="1147"/>
                  </a:lnTo>
                  <a:lnTo>
                    <a:pt x="4904" y="1"/>
                  </a:lnTo>
                  <a:lnTo>
                    <a:pt x="3057" y="1911"/>
                  </a:lnTo>
                  <a:lnTo>
                    <a:pt x="114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p11"/>
            <p:cNvSpPr/>
            <p:nvPr/>
          </p:nvSpPr>
          <p:spPr>
            <a:xfrm>
              <a:off x="6334275" y="436701"/>
              <a:ext cx="149700" cy="151275"/>
            </a:xfrm>
            <a:custGeom>
              <a:rect b="b" l="l" r="r" t="t"/>
              <a:pathLst>
                <a:path extrusionOk="0" h="6051" w="5988">
                  <a:moveTo>
                    <a:pt x="1084" y="1"/>
                  </a:moveTo>
                  <a:lnTo>
                    <a:pt x="1" y="1147"/>
                  </a:lnTo>
                  <a:lnTo>
                    <a:pt x="1848" y="3057"/>
                  </a:lnTo>
                  <a:lnTo>
                    <a:pt x="1" y="4904"/>
                  </a:lnTo>
                  <a:lnTo>
                    <a:pt x="1084" y="6051"/>
                  </a:lnTo>
                  <a:lnTo>
                    <a:pt x="2994" y="4140"/>
                  </a:lnTo>
                  <a:lnTo>
                    <a:pt x="4905" y="6051"/>
                  </a:lnTo>
                  <a:lnTo>
                    <a:pt x="5987" y="4904"/>
                  </a:lnTo>
                  <a:lnTo>
                    <a:pt x="4140" y="3057"/>
                  </a:lnTo>
                  <a:lnTo>
                    <a:pt x="5987" y="1147"/>
                  </a:lnTo>
                  <a:lnTo>
                    <a:pt x="4905" y="1"/>
                  </a:lnTo>
                  <a:lnTo>
                    <a:pt x="2994" y="1911"/>
                  </a:lnTo>
                  <a:lnTo>
                    <a:pt x="108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8" name="Google Shape;278;p11"/>
            <p:cNvSpPr/>
            <p:nvPr/>
          </p:nvSpPr>
          <p:spPr>
            <a:xfrm>
              <a:off x="6866052" y="2581252"/>
              <a:ext cx="149675" cy="151275"/>
            </a:xfrm>
            <a:custGeom>
              <a:rect b="b" l="l" r="r" t="t"/>
              <a:pathLst>
                <a:path extrusionOk="0" h="6051" w="5987">
                  <a:moveTo>
                    <a:pt x="1083" y="1"/>
                  </a:moveTo>
                  <a:lnTo>
                    <a:pt x="0" y="1147"/>
                  </a:lnTo>
                  <a:lnTo>
                    <a:pt x="1847" y="3058"/>
                  </a:lnTo>
                  <a:lnTo>
                    <a:pt x="0" y="4905"/>
                  </a:lnTo>
                  <a:lnTo>
                    <a:pt x="1083" y="6051"/>
                  </a:lnTo>
                  <a:lnTo>
                    <a:pt x="2994" y="4140"/>
                  </a:lnTo>
                  <a:lnTo>
                    <a:pt x="4840" y="6051"/>
                  </a:lnTo>
                  <a:lnTo>
                    <a:pt x="5987" y="4905"/>
                  </a:lnTo>
                  <a:lnTo>
                    <a:pt x="4076" y="3058"/>
                  </a:lnTo>
                  <a:lnTo>
                    <a:pt x="5987" y="1147"/>
                  </a:lnTo>
                  <a:lnTo>
                    <a:pt x="4840" y="1"/>
                  </a:lnTo>
                  <a:lnTo>
                    <a:pt x="2994" y="1911"/>
                  </a:lnTo>
                  <a:lnTo>
                    <a:pt x="1083"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9" name="Google Shape;279;p11"/>
            <p:cNvSpPr/>
            <p:nvPr/>
          </p:nvSpPr>
          <p:spPr>
            <a:xfrm>
              <a:off x="1094656" y="2971327"/>
              <a:ext cx="171975" cy="173550"/>
            </a:xfrm>
            <a:custGeom>
              <a:rect b="b" l="l" r="r" t="t"/>
              <a:pathLst>
                <a:path extrusionOk="0" h="6942" w="6879">
                  <a:moveTo>
                    <a:pt x="2612" y="0"/>
                  </a:moveTo>
                  <a:lnTo>
                    <a:pt x="2612" y="2675"/>
                  </a:lnTo>
                  <a:lnTo>
                    <a:pt x="1" y="2675"/>
                  </a:lnTo>
                  <a:lnTo>
                    <a:pt x="1" y="4267"/>
                  </a:lnTo>
                  <a:lnTo>
                    <a:pt x="2612" y="4267"/>
                  </a:lnTo>
                  <a:lnTo>
                    <a:pt x="2612" y="6942"/>
                  </a:lnTo>
                  <a:lnTo>
                    <a:pt x="4204" y="6942"/>
                  </a:lnTo>
                  <a:lnTo>
                    <a:pt x="4204" y="4267"/>
                  </a:lnTo>
                  <a:lnTo>
                    <a:pt x="6879" y="4267"/>
                  </a:lnTo>
                  <a:lnTo>
                    <a:pt x="6879" y="2675"/>
                  </a:lnTo>
                  <a:lnTo>
                    <a:pt x="4204" y="2675"/>
                  </a:lnTo>
                  <a:lnTo>
                    <a:pt x="4204"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0" name="Google Shape;280;p11"/>
            <p:cNvSpPr/>
            <p:nvPr/>
          </p:nvSpPr>
          <p:spPr>
            <a:xfrm>
              <a:off x="2409736" y="1654652"/>
              <a:ext cx="171975" cy="173575"/>
            </a:xfrm>
            <a:custGeom>
              <a:rect b="b" l="l" r="r" t="t"/>
              <a:pathLst>
                <a:path extrusionOk="0" h="6943" w="6879">
                  <a:moveTo>
                    <a:pt x="2612" y="1"/>
                  </a:moveTo>
                  <a:lnTo>
                    <a:pt x="2612" y="2676"/>
                  </a:lnTo>
                  <a:lnTo>
                    <a:pt x="1" y="2676"/>
                  </a:lnTo>
                  <a:lnTo>
                    <a:pt x="1" y="4268"/>
                  </a:lnTo>
                  <a:lnTo>
                    <a:pt x="2612" y="4268"/>
                  </a:lnTo>
                  <a:lnTo>
                    <a:pt x="2612" y="6942"/>
                  </a:lnTo>
                  <a:lnTo>
                    <a:pt x="4204" y="6942"/>
                  </a:lnTo>
                  <a:lnTo>
                    <a:pt x="4204" y="4268"/>
                  </a:lnTo>
                  <a:lnTo>
                    <a:pt x="6879" y="4268"/>
                  </a:lnTo>
                  <a:lnTo>
                    <a:pt x="6879" y="2676"/>
                  </a:lnTo>
                  <a:lnTo>
                    <a:pt x="4204" y="2676"/>
                  </a:lnTo>
                  <a:lnTo>
                    <a:pt x="420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1" name="Google Shape;281;p11"/>
            <p:cNvSpPr/>
            <p:nvPr/>
          </p:nvSpPr>
          <p:spPr>
            <a:xfrm>
              <a:off x="4450818" y="4440828"/>
              <a:ext cx="1246655" cy="250000"/>
            </a:xfrm>
            <a:custGeom>
              <a:rect b="b" l="l" r="r" t="t"/>
              <a:pathLst>
                <a:path extrusionOk="0" h="10000" w="49866">
                  <a:moveTo>
                    <a:pt x="38975" y="1529"/>
                  </a:moveTo>
                  <a:lnTo>
                    <a:pt x="38975" y="4140"/>
                  </a:lnTo>
                  <a:lnTo>
                    <a:pt x="13438" y="4140"/>
                  </a:lnTo>
                  <a:lnTo>
                    <a:pt x="13438" y="1529"/>
                  </a:lnTo>
                  <a:close/>
                  <a:moveTo>
                    <a:pt x="40568" y="2039"/>
                  </a:moveTo>
                  <a:lnTo>
                    <a:pt x="43943" y="3758"/>
                  </a:lnTo>
                  <a:lnTo>
                    <a:pt x="43943" y="6114"/>
                  </a:lnTo>
                  <a:lnTo>
                    <a:pt x="40568" y="7834"/>
                  </a:lnTo>
                  <a:lnTo>
                    <a:pt x="40568" y="2039"/>
                  </a:lnTo>
                  <a:close/>
                  <a:moveTo>
                    <a:pt x="38975" y="5732"/>
                  </a:moveTo>
                  <a:lnTo>
                    <a:pt x="38975" y="8343"/>
                  </a:lnTo>
                  <a:lnTo>
                    <a:pt x="13438" y="8343"/>
                  </a:lnTo>
                  <a:lnTo>
                    <a:pt x="13438" y="5732"/>
                  </a:lnTo>
                  <a:close/>
                  <a:moveTo>
                    <a:pt x="3694" y="1"/>
                  </a:moveTo>
                  <a:cubicBezTo>
                    <a:pt x="1657" y="1"/>
                    <a:pt x="1" y="1593"/>
                    <a:pt x="1" y="3631"/>
                  </a:cubicBezTo>
                  <a:lnTo>
                    <a:pt x="1" y="6305"/>
                  </a:lnTo>
                  <a:cubicBezTo>
                    <a:pt x="1" y="8343"/>
                    <a:pt x="1657" y="9999"/>
                    <a:pt x="3694" y="9999"/>
                  </a:cubicBezTo>
                  <a:lnTo>
                    <a:pt x="39803" y="9999"/>
                  </a:lnTo>
                  <a:cubicBezTo>
                    <a:pt x="39931" y="9999"/>
                    <a:pt x="40058" y="9935"/>
                    <a:pt x="40122" y="9872"/>
                  </a:cubicBezTo>
                  <a:lnTo>
                    <a:pt x="49865" y="4968"/>
                  </a:lnTo>
                  <a:lnTo>
                    <a:pt x="40122" y="64"/>
                  </a:lnTo>
                  <a:cubicBezTo>
                    <a:pt x="40058" y="1"/>
                    <a:pt x="39931" y="1"/>
                    <a:pt x="3980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2" name="Google Shape;282;p11"/>
            <p:cNvSpPr/>
            <p:nvPr/>
          </p:nvSpPr>
          <p:spPr>
            <a:xfrm>
              <a:off x="3118238" y="1673751"/>
              <a:ext cx="1514106" cy="135376"/>
            </a:xfrm>
            <a:custGeom>
              <a:rect b="b" l="l" r="r" t="t"/>
              <a:pathLst>
                <a:path extrusionOk="0" h="5415" w="60564">
                  <a:moveTo>
                    <a:pt x="55851" y="1"/>
                  </a:moveTo>
                  <a:lnTo>
                    <a:pt x="55851" y="1912"/>
                  </a:lnTo>
                  <a:lnTo>
                    <a:pt x="1083" y="1912"/>
                  </a:lnTo>
                  <a:cubicBezTo>
                    <a:pt x="0" y="1912"/>
                    <a:pt x="0" y="3504"/>
                    <a:pt x="1083" y="3504"/>
                  </a:cubicBezTo>
                  <a:lnTo>
                    <a:pt x="55851" y="3504"/>
                  </a:lnTo>
                  <a:lnTo>
                    <a:pt x="55851" y="5414"/>
                  </a:lnTo>
                  <a:lnTo>
                    <a:pt x="60564" y="2676"/>
                  </a:lnTo>
                  <a:lnTo>
                    <a:pt x="55851"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p11"/>
            <p:cNvSpPr/>
            <p:nvPr/>
          </p:nvSpPr>
          <p:spPr>
            <a:xfrm>
              <a:off x="1349407" y="323651"/>
              <a:ext cx="2101607" cy="616176"/>
            </a:xfrm>
            <a:custGeom>
              <a:rect b="b" l="l" r="r" t="t"/>
              <a:pathLst>
                <a:path extrusionOk="0" h="24647" w="84064">
                  <a:moveTo>
                    <a:pt x="23563" y="1"/>
                  </a:moveTo>
                  <a:lnTo>
                    <a:pt x="23563" y="2357"/>
                  </a:lnTo>
                  <a:lnTo>
                    <a:pt x="7897" y="2357"/>
                  </a:lnTo>
                  <a:cubicBezTo>
                    <a:pt x="3503" y="2357"/>
                    <a:pt x="0" y="5860"/>
                    <a:pt x="0" y="10254"/>
                  </a:cubicBezTo>
                  <a:lnTo>
                    <a:pt x="0" y="23882"/>
                  </a:lnTo>
                  <a:cubicBezTo>
                    <a:pt x="0" y="24265"/>
                    <a:pt x="383" y="24647"/>
                    <a:pt x="828" y="24647"/>
                  </a:cubicBezTo>
                  <a:cubicBezTo>
                    <a:pt x="1274" y="24647"/>
                    <a:pt x="1593" y="24265"/>
                    <a:pt x="1593" y="23882"/>
                  </a:cubicBezTo>
                  <a:lnTo>
                    <a:pt x="1593" y="10190"/>
                  </a:lnTo>
                  <a:cubicBezTo>
                    <a:pt x="1593" y="6751"/>
                    <a:pt x="4395" y="3949"/>
                    <a:pt x="7897" y="3949"/>
                  </a:cubicBezTo>
                  <a:lnTo>
                    <a:pt x="23563" y="3949"/>
                  </a:lnTo>
                  <a:lnTo>
                    <a:pt x="23563" y="6369"/>
                  </a:lnTo>
                  <a:lnTo>
                    <a:pt x="29868" y="6369"/>
                  </a:lnTo>
                  <a:lnTo>
                    <a:pt x="29868" y="3949"/>
                  </a:lnTo>
                  <a:lnTo>
                    <a:pt x="79414" y="3949"/>
                  </a:lnTo>
                  <a:lnTo>
                    <a:pt x="79414" y="5860"/>
                  </a:lnTo>
                  <a:lnTo>
                    <a:pt x="84063" y="3185"/>
                  </a:lnTo>
                  <a:lnTo>
                    <a:pt x="79414" y="447"/>
                  </a:lnTo>
                  <a:lnTo>
                    <a:pt x="79414" y="2357"/>
                  </a:lnTo>
                  <a:lnTo>
                    <a:pt x="29868" y="2357"/>
                  </a:lnTo>
                  <a:lnTo>
                    <a:pt x="2986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4" name="Google Shape;284;p11"/>
            <p:cNvSpPr/>
            <p:nvPr/>
          </p:nvSpPr>
          <p:spPr>
            <a:xfrm>
              <a:off x="5823222" y="713726"/>
              <a:ext cx="843828" cy="1111301"/>
            </a:xfrm>
            <a:custGeom>
              <a:rect b="b" l="l" r="r" t="t"/>
              <a:pathLst>
                <a:path extrusionOk="0" h="44452" w="33753">
                  <a:moveTo>
                    <a:pt x="0" y="1"/>
                  </a:moveTo>
                  <a:lnTo>
                    <a:pt x="0" y="6305"/>
                  </a:lnTo>
                  <a:lnTo>
                    <a:pt x="6305" y="6305"/>
                  </a:lnTo>
                  <a:lnTo>
                    <a:pt x="6305" y="3885"/>
                  </a:lnTo>
                  <a:lnTo>
                    <a:pt x="24264" y="3885"/>
                  </a:lnTo>
                  <a:cubicBezTo>
                    <a:pt x="27576" y="3885"/>
                    <a:pt x="30250" y="6560"/>
                    <a:pt x="30314" y="9935"/>
                  </a:cubicBezTo>
                  <a:lnTo>
                    <a:pt x="30314" y="39803"/>
                  </a:lnTo>
                  <a:lnTo>
                    <a:pt x="28403" y="39803"/>
                  </a:lnTo>
                  <a:lnTo>
                    <a:pt x="31078" y="44452"/>
                  </a:lnTo>
                  <a:lnTo>
                    <a:pt x="33753" y="39803"/>
                  </a:lnTo>
                  <a:lnTo>
                    <a:pt x="31906" y="39803"/>
                  </a:lnTo>
                  <a:lnTo>
                    <a:pt x="31906" y="9935"/>
                  </a:lnTo>
                  <a:cubicBezTo>
                    <a:pt x="31842" y="5796"/>
                    <a:pt x="28467" y="2357"/>
                    <a:pt x="24264" y="2357"/>
                  </a:cubicBezTo>
                  <a:lnTo>
                    <a:pt x="6305" y="2357"/>
                  </a:lnTo>
                  <a:lnTo>
                    <a:pt x="630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5" name="Google Shape;285;p11"/>
            <p:cNvSpPr/>
            <p:nvPr/>
          </p:nvSpPr>
          <p:spPr>
            <a:xfrm>
              <a:off x="924306" y="661176"/>
              <a:ext cx="135350" cy="314876"/>
            </a:xfrm>
            <a:custGeom>
              <a:rect b="b" l="l" r="r" t="t"/>
              <a:pathLst>
                <a:path extrusionOk="0" h="12595" w="5414">
                  <a:moveTo>
                    <a:pt x="2676" y="1"/>
                  </a:moveTo>
                  <a:lnTo>
                    <a:pt x="1" y="4714"/>
                  </a:lnTo>
                  <a:lnTo>
                    <a:pt x="1911" y="4714"/>
                  </a:lnTo>
                  <a:lnTo>
                    <a:pt x="1911" y="11783"/>
                  </a:lnTo>
                  <a:cubicBezTo>
                    <a:pt x="1911" y="12324"/>
                    <a:pt x="2309" y="12594"/>
                    <a:pt x="2707" y="12594"/>
                  </a:cubicBezTo>
                  <a:cubicBezTo>
                    <a:pt x="3105" y="12594"/>
                    <a:pt x="3503" y="12324"/>
                    <a:pt x="3503" y="11783"/>
                  </a:cubicBezTo>
                  <a:lnTo>
                    <a:pt x="3503" y="4714"/>
                  </a:lnTo>
                  <a:lnTo>
                    <a:pt x="5414" y="4714"/>
                  </a:lnTo>
                  <a:lnTo>
                    <a:pt x="2676"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6" name="Google Shape;286;p11"/>
            <p:cNvSpPr/>
            <p:nvPr/>
          </p:nvSpPr>
          <p:spPr>
            <a:xfrm>
              <a:off x="1782458" y="3907478"/>
              <a:ext cx="135350" cy="315250"/>
            </a:xfrm>
            <a:custGeom>
              <a:rect b="b" l="l" r="r" t="t"/>
              <a:pathLst>
                <a:path extrusionOk="0" h="12610" w="5414">
                  <a:moveTo>
                    <a:pt x="2739" y="1"/>
                  </a:moveTo>
                  <a:cubicBezTo>
                    <a:pt x="2293" y="1"/>
                    <a:pt x="1911" y="383"/>
                    <a:pt x="1911" y="828"/>
                  </a:cubicBezTo>
                  <a:lnTo>
                    <a:pt x="1911" y="7897"/>
                  </a:lnTo>
                  <a:lnTo>
                    <a:pt x="0" y="7897"/>
                  </a:lnTo>
                  <a:lnTo>
                    <a:pt x="2739" y="12610"/>
                  </a:lnTo>
                  <a:lnTo>
                    <a:pt x="5414" y="7897"/>
                  </a:lnTo>
                  <a:lnTo>
                    <a:pt x="3503" y="7897"/>
                  </a:lnTo>
                  <a:lnTo>
                    <a:pt x="3503" y="828"/>
                  </a:lnTo>
                  <a:cubicBezTo>
                    <a:pt x="3503" y="383"/>
                    <a:pt x="3121" y="1"/>
                    <a:pt x="273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1"/>
            <p:cNvSpPr/>
            <p:nvPr/>
          </p:nvSpPr>
          <p:spPr>
            <a:xfrm>
              <a:off x="1113781" y="661176"/>
              <a:ext cx="133750" cy="314876"/>
            </a:xfrm>
            <a:custGeom>
              <a:rect b="b" l="l" r="r" t="t"/>
              <a:pathLst>
                <a:path extrusionOk="0" h="12595" w="5350">
                  <a:moveTo>
                    <a:pt x="2675" y="1"/>
                  </a:moveTo>
                  <a:lnTo>
                    <a:pt x="0" y="4714"/>
                  </a:lnTo>
                  <a:lnTo>
                    <a:pt x="1911" y="4714"/>
                  </a:lnTo>
                  <a:lnTo>
                    <a:pt x="1847" y="11783"/>
                  </a:lnTo>
                  <a:cubicBezTo>
                    <a:pt x="1847" y="12324"/>
                    <a:pt x="2245" y="12594"/>
                    <a:pt x="2643" y="12594"/>
                  </a:cubicBezTo>
                  <a:cubicBezTo>
                    <a:pt x="3041" y="12594"/>
                    <a:pt x="3439" y="12324"/>
                    <a:pt x="3439" y="11783"/>
                  </a:cubicBezTo>
                  <a:lnTo>
                    <a:pt x="3439" y="4714"/>
                  </a:lnTo>
                  <a:lnTo>
                    <a:pt x="5350" y="4714"/>
                  </a:lnTo>
                  <a:lnTo>
                    <a:pt x="2675"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8" name="Google Shape;288;p11"/>
            <p:cNvSpPr/>
            <p:nvPr/>
          </p:nvSpPr>
          <p:spPr>
            <a:xfrm>
              <a:off x="1782458" y="2181652"/>
              <a:ext cx="135350" cy="1668526"/>
            </a:xfrm>
            <a:custGeom>
              <a:rect b="b" l="l" r="r" t="t"/>
              <a:pathLst>
                <a:path extrusionOk="0" h="66741" w="5414">
                  <a:moveTo>
                    <a:pt x="2739" y="0"/>
                  </a:moveTo>
                  <a:lnTo>
                    <a:pt x="0" y="4649"/>
                  </a:lnTo>
                  <a:lnTo>
                    <a:pt x="1911" y="4649"/>
                  </a:lnTo>
                  <a:lnTo>
                    <a:pt x="1911" y="65977"/>
                  </a:lnTo>
                  <a:cubicBezTo>
                    <a:pt x="1911" y="66486"/>
                    <a:pt x="2309" y="66741"/>
                    <a:pt x="2707" y="66741"/>
                  </a:cubicBezTo>
                  <a:cubicBezTo>
                    <a:pt x="3105" y="66741"/>
                    <a:pt x="3503" y="66486"/>
                    <a:pt x="3503" y="65977"/>
                  </a:cubicBezTo>
                  <a:lnTo>
                    <a:pt x="3503" y="4649"/>
                  </a:lnTo>
                  <a:lnTo>
                    <a:pt x="5414" y="4649"/>
                  </a:lnTo>
                  <a:lnTo>
                    <a:pt x="2739"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9" name="Google Shape;289;p11"/>
            <p:cNvSpPr/>
            <p:nvPr/>
          </p:nvSpPr>
          <p:spPr>
            <a:xfrm>
              <a:off x="5576446" y="4885028"/>
              <a:ext cx="1047629" cy="159225"/>
            </a:xfrm>
            <a:custGeom>
              <a:rect b="b" l="l" r="r" t="t"/>
              <a:pathLst>
                <a:path extrusionOk="0" h="6369" w="41905">
                  <a:moveTo>
                    <a:pt x="25092" y="1"/>
                  </a:moveTo>
                  <a:lnTo>
                    <a:pt x="25092" y="2357"/>
                  </a:lnTo>
                  <a:lnTo>
                    <a:pt x="1019" y="2357"/>
                  </a:lnTo>
                  <a:cubicBezTo>
                    <a:pt x="0" y="2357"/>
                    <a:pt x="0" y="3949"/>
                    <a:pt x="1019" y="3949"/>
                  </a:cubicBezTo>
                  <a:lnTo>
                    <a:pt x="25092" y="3949"/>
                  </a:lnTo>
                  <a:lnTo>
                    <a:pt x="25092" y="6369"/>
                  </a:lnTo>
                  <a:lnTo>
                    <a:pt x="31397" y="6369"/>
                  </a:lnTo>
                  <a:lnTo>
                    <a:pt x="31397" y="3949"/>
                  </a:lnTo>
                  <a:lnTo>
                    <a:pt x="37256" y="3949"/>
                  </a:lnTo>
                  <a:lnTo>
                    <a:pt x="37256" y="5859"/>
                  </a:lnTo>
                  <a:lnTo>
                    <a:pt x="41904" y="3185"/>
                  </a:lnTo>
                  <a:lnTo>
                    <a:pt x="37256" y="446"/>
                  </a:lnTo>
                  <a:lnTo>
                    <a:pt x="37256" y="2357"/>
                  </a:lnTo>
                  <a:lnTo>
                    <a:pt x="31397" y="2357"/>
                  </a:lnTo>
                  <a:lnTo>
                    <a:pt x="3139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0" name="Google Shape;290;p11"/>
            <p:cNvSpPr/>
            <p:nvPr/>
          </p:nvSpPr>
          <p:spPr>
            <a:xfrm>
              <a:off x="5523896" y="5074479"/>
              <a:ext cx="1100179" cy="157650"/>
            </a:xfrm>
            <a:custGeom>
              <a:rect b="b" l="l" r="r" t="t"/>
              <a:pathLst>
                <a:path extrusionOk="0" h="6306" w="44007">
                  <a:moveTo>
                    <a:pt x="1" y="1"/>
                  </a:moveTo>
                  <a:lnTo>
                    <a:pt x="1" y="6306"/>
                  </a:lnTo>
                  <a:lnTo>
                    <a:pt x="6306" y="6306"/>
                  </a:lnTo>
                  <a:lnTo>
                    <a:pt x="6306" y="3949"/>
                  </a:lnTo>
                  <a:lnTo>
                    <a:pt x="39358" y="3949"/>
                  </a:lnTo>
                  <a:lnTo>
                    <a:pt x="39358" y="5860"/>
                  </a:lnTo>
                  <a:lnTo>
                    <a:pt x="44006" y="3121"/>
                  </a:lnTo>
                  <a:lnTo>
                    <a:pt x="39358" y="447"/>
                  </a:lnTo>
                  <a:lnTo>
                    <a:pt x="39358" y="2357"/>
                  </a:lnTo>
                  <a:lnTo>
                    <a:pt x="6306" y="2357"/>
                  </a:lnTo>
                  <a:lnTo>
                    <a:pt x="6306"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p11"/>
            <p:cNvSpPr/>
            <p:nvPr/>
          </p:nvSpPr>
          <p:spPr>
            <a:xfrm>
              <a:off x="2408636" y="5020354"/>
              <a:ext cx="1230229" cy="393850"/>
            </a:xfrm>
            <a:custGeom>
              <a:rect b="b" l="l" r="r" t="t"/>
              <a:pathLst>
                <a:path extrusionOk="0" h="15754" w="49209">
                  <a:moveTo>
                    <a:pt x="46534" y="1"/>
                  </a:moveTo>
                  <a:lnTo>
                    <a:pt x="43796" y="4650"/>
                  </a:lnTo>
                  <a:lnTo>
                    <a:pt x="45706" y="4650"/>
                  </a:lnTo>
                  <a:lnTo>
                    <a:pt x="45706" y="8725"/>
                  </a:lnTo>
                  <a:cubicBezTo>
                    <a:pt x="45706" y="10381"/>
                    <a:pt x="44369" y="11719"/>
                    <a:pt x="42713" y="11719"/>
                  </a:cubicBezTo>
                  <a:lnTo>
                    <a:pt x="32651" y="11719"/>
                  </a:lnTo>
                  <a:lnTo>
                    <a:pt x="32651" y="9235"/>
                  </a:lnTo>
                  <a:lnTo>
                    <a:pt x="26346" y="9235"/>
                  </a:lnTo>
                  <a:lnTo>
                    <a:pt x="26346" y="11719"/>
                  </a:lnTo>
                  <a:lnTo>
                    <a:pt x="6859" y="11719"/>
                  </a:lnTo>
                  <a:cubicBezTo>
                    <a:pt x="6497" y="9847"/>
                    <a:pt x="5018" y="8948"/>
                    <a:pt x="3536" y="8948"/>
                  </a:cubicBezTo>
                  <a:cubicBezTo>
                    <a:pt x="1892" y="8948"/>
                    <a:pt x="243" y="10054"/>
                    <a:pt x="109" y="12164"/>
                  </a:cubicBezTo>
                  <a:cubicBezTo>
                    <a:pt x="0" y="14441"/>
                    <a:pt x="1778" y="15754"/>
                    <a:pt x="3558" y="15754"/>
                  </a:cubicBezTo>
                  <a:cubicBezTo>
                    <a:pt x="4915" y="15754"/>
                    <a:pt x="6272" y="14991"/>
                    <a:pt x="6795" y="13311"/>
                  </a:cubicBezTo>
                  <a:lnTo>
                    <a:pt x="26346" y="13311"/>
                  </a:lnTo>
                  <a:lnTo>
                    <a:pt x="26346" y="15540"/>
                  </a:lnTo>
                  <a:lnTo>
                    <a:pt x="32651" y="15540"/>
                  </a:lnTo>
                  <a:lnTo>
                    <a:pt x="32651" y="13311"/>
                  </a:lnTo>
                  <a:lnTo>
                    <a:pt x="42650" y="13311"/>
                  </a:lnTo>
                  <a:cubicBezTo>
                    <a:pt x="45261" y="13311"/>
                    <a:pt x="47298" y="11273"/>
                    <a:pt x="47298" y="8725"/>
                  </a:cubicBezTo>
                  <a:lnTo>
                    <a:pt x="47298" y="4650"/>
                  </a:lnTo>
                  <a:lnTo>
                    <a:pt x="49209" y="4650"/>
                  </a:lnTo>
                  <a:lnTo>
                    <a:pt x="4653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p11"/>
            <p:cNvSpPr/>
            <p:nvPr/>
          </p:nvSpPr>
          <p:spPr>
            <a:xfrm>
              <a:off x="819229" y="2831227"/>
              <a:ext cx="197451" cy="168025"/>
            </a:xfrm>
            <a:custGeom>
              <a:rect b="b" l="l" r="r" t="t"/>
              <a:pathLst>
                <a:path extrusionOk="0" h="6721" w="7898">
                  <a:moveTo>
                    <a:pt x="4522" y="0"/>
                  </a:moveTo>
                  <a:cubicBezTo>
                    <a:pt x="1465" y="0"/>
                    <a:pt x="1" y="3630"/>
                    <a:pt x="2102" y="5732"/>
                  </a:cubicBezTo>
                  <a:cubicBezTo>
                    <a:pt x="2805" y="6414"/>
                    <a:pt x="3663" y="6721"/>
                    <a:pt x="4501" y="6721"/>
                  </a:cubicBezTo>
                  <a:cubicBezTo>
                    <a:pt x="6242" y="6721"/>
                    <a:pt x="7897" y="5396"/>
                    <a:pt x="7897" y="3375"/>
                  </a:cubicBezTo>
                  <a:cubicBezTo>
                    <a:pt x="7897" y="1465"/>
                    <a:pt x="6369" y="0"/>
                    <a:pt x="45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3" name="Google Shape;293;p11"/>
            <p:cNvSpPr/>
            <p:nvPr/>
          </p:nvSpPr>
          <p:spPr>
            <a:xfrm>
              <a:off x="860629" y="1842526"/>
              <a:ext cx="619352" cy="135350"/>
            </a:xfrm>
            <a:custGeom>
              <a:rect b="b" l="l" r="r" t="t"/>
              <a:pathLst>
                <a:path extrusionOk="0" h="5414" w="24774">
                  <a:moveTo>
                    <a:pt x="4713" y="0"/>
                  </a:moveTo>
                  <a:lnTo>
                    <a:pt x="0" y="2739"/>
                  </a:lnTo>
                  <a:lnTo>
                    <a:pt x="4713" y="5414"/>
                  </a:lnTo>
                  <a:lnTo>
                    <a:pt x="4713" y="3503"/>
                  </a:lnTo>
                  <a:lnTo>
                    <a:pt x="23946" y="3503"/>
                  </a:lnTo>
                  <a:cubicBezTo>
                    <a:pt x="24391" y="3503"/>
                    <a:pt x="24774" y="3185"/>
                    <a:pt x="24774" y="2739"/>
                  </a:cubicBezTo>
                  <a:cubicBezTo>
                    <a:pt x="24774" y="2293"/>
                    <a:pt x="24391" y="1911"/>
                    <a:pt x="23946" y="1911"/>
                  </a:cubicBezTo>
                  <a:lnTo>
                    <a:pt x="4713" y="1911"/>
                  </a:lnTo>
                  <a:lnTo>
                    <a:pt x="471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4" name="Google Shape;294;p11"/>
            <p:cNvSpPr/>
            <p:nvPr/>
          </p:nvSpPr>
          <p:spPr>
            <a:xfrm>
              <a:off x="6060448" y="4273654"/>
              <a:ext cx="627302" cy="495176"/>
            </a:xfrm>
            <a:custGeom>
              <a:rect b="b" l="l" r="r" t="t"/>
              <a:pathLst>
                <a:path extrusionOk="0" h="19807" w="25092">
                  <a:moveTo>
                    <a:pt x="5031" y="1"/>
                  </a:moveTo>
                  <a:cubicBezTo>
                    <a:pt x="2229" y="1"/>
                    <a:pt x="0" y="2230"/>
                    <a:pt x="0" y="5032"/>
                  </a:cubicBezTo>
                  <a:lnTo>
                    <a:pt x="0" y="14776"/>
                  </a:lnTo>
                  <a:cubicBezTo>
                    <a:pt x="0" y="17578"/>
                    <a:pt x="2229" y="19807"/>
                    <a:pt x="5031" y="19807"/>
                  </a:cubicBezTo>
                  <a:lnTo>
                    <a:pt x="20124" y="19807"/>
                  </a:lnTo>
                  <a:cubicBezTo>
                    <a:pt x="22863" y="19807"/>
                    <a:pt x="25092" y="17578"/>
                    <a:pt x="25092" y="14776"/>
                  </a:cubicBezTo>
                  <a:lnTo>
                    <a:pt x="25092" y="5032"/>
                  </a:lnTo>
                  <a:cubicBezTo>
                    <a:pt x="25092" y="2230"/>
                    <a:pt x="22863" y="1"/>
                    <a:pt x="201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p11"/>
            <p:cNvSpPr/>
            <p:nvPr/>
          </p:nvSpPr>
          <p:spPr>
            <a:xfrm>
              <a:off x="6033373" y="2694302"/>
              <a:ext cx="97150" cy="98725"/>
            </a:xfrm>
            <a:custGeom>
              <a:rect b="b" l="l" r="r" t="t"/>
              <a:pathLst>
                <a:path extrusionOk="0" h="3949" w="3886">
                  <a:moveTo>
                    <a:pt x="1" y="0"/>
                  </a:moveTo>
                  <a:lnTo>
                    <a:pt x="1" y="3949"/>
                  </a:lnTo>
                  <a:lnTo>
                    <a:pt x="3885" y="3949"/>
                  </a:lnTo>
                  <a:lnTo>
                    <a:pt x="38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p11"/>
            <p:cNvSpPr/>
            <p:nvPr/>
          </p:nvSpPr>
          <p:spPr>
            <a:xfrm>
              <a:off x="6162349" y="2694302"/>
              <a:ext cx="98725" cy="98725"/>
            </a:xfrm>
            <a:custGeom>
              <a:rect b="b" l="l" r="r" t="t"/>
              <a:pathLst>
                <a:path extrusionOk="0" h="3949" w="3949">
                  <a:moveTo>
                    <a:pt x="0" y="0"/>
                  </a:moveTo>
                  <a:lnTo>
                    <a:pt x="0" y="3949"/>
                  </a:lnTo>
                  <a:lnTo>
                    <a:pt x="3948" y="3949"/>
                  </a:lnTo>
                  <a:lnTo>
                    <a:pt x="39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7" name="Google Shape;297;p11"/>
            <p:cNvSpPr/>
            <p:nvPr/>
          </p:nvSpPr>
          <p:spPr>
            <a:xfrm>
              <a:off x="6033373" y="2820077"/>
              <a:ext cx="97150" cy="98725"/>
            </a:xfrm>
            <a:custGeom>
              <a:rect b="b" l="l" r="r" t="t"/>
              <a:pathLst>
                <a:path extrusionOk="0" h="3949" w="3886">
                  <a:moveTo>
                    <a:pt x="1" y="0"/>
                  </a:moveTo>
                  <a:lnTo>
                    <a:pt x="1" y="3949"/>
                  </a:lnTo>
                  <a:lnTo>
                    <a:pt x="3885" y="3949"/>
                  </a:lnTo>
                  <a:lnTo>
                    <a:pt x="3885"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8" name="Google Shape;298;p11"/>
            <p:cNvSpPr/>
            <p:nvPr/>
          </p:nvSpPr>
          <p:spPr>
            <a:xfrm>
              <a:off x="6162349" y="2820077"/>
              <a:ext cx="98725" cy="98725"/>
            </a:xfrm>
            <a:custGeom>
              <a:rect b="b" l="l" r="r" t="t"/>
              <a:pathLst>
                <a:path extrusionOk="0" h="3949" w="3949">
                  <a:moveTo>
                    <a:pt x="0" y="0"/>
                  </a:moveTo>
                  <a:lnTo>
                    <a:pt x="0" y="3949"/>
                  </a:lnTo>
                  <a:lnTo>
                    <a:pt x="3948" y="3949"/>
                  </a:lnTo>
                  <a:lnTo>
                    <a:pt x="394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p11"/>
            <p:cNvSpPr/>
            <p:nvPr/>
          </p:nvSpPr>
          <p:spPr>
            <a:xfrm>
              <a:off x="6076373" y="3681403"/>
              <a:ext cx="176751" cy="455376"/>
            </a:xfrm>
            <a:custGeom>
              <a:rect b="b" l="l" r="r" t="t"/>
              <a:pathLst>
                <a:path extrusionOk="0" h="18215" w="7070">
                  <a:moveTo>
                    <a:pt x="0" y="0"/>
                  </a:moveTo>
                  <a:cubicBezTo>
                    <a:pt x="0" y="2866"/>
                    <a:pt x="1911" y="4777"/>
                    <a:pt x="3503" y="6305"/>
                  </a:cubicBezTo>
                  <a:cubicBezTo>
                    <a:pt x="4522" y="7324"/>
                    <a:pt x="5413" y="8279"/>
                    <a:pt x="5541" y="9107"/>
                  </a:cubicBezTo>
                  <a:cubicBezTo>
                    <a:pt x="5413" y="9935"/>
                    <a:pt x="4522" y="10890"/>
                    <a:pt x="3503" y="11846"/>
                  </a:cubicBezTo>
                  <a:cubicBezTo>
                    <a:pt x="1911" y="13438"/>
                    <a:pt x="0" y="15348"/>
                    <a:pt x="0" y="18214"/>
                  </a:cubicBezTo>
                  <a:lnTo>
                    <a:pt x="1592" y="18214"/>
                  </a:lnTo>
                  <a:cubicBezTo>
                    <a:pt x="1592" y="16049"/>
                    <a:pt x="3121" y="14520"/>
                    <a:pt x="4585" y="13056"/>
                  </a:cubicBezTo>
                  <a:cubicBezTo>
                    <a:pt x="5859" y="11846"/>
                    <a:pt x="7005" y="10636"/>
                    <a:pt x="7069" y="9235"/>
                  </a:cubicBezTo>
                  <a:lnTo>
                    <a:pt x="7069" y="9107"/>
                  </a:lnTo>
                  <a:lnTo>
                    <a:pt x="7069" y="9044"/>
                  </a:lnTo>
                  <a:cubicBezTo>
                    <a:pt x="7005" y="7579"/>
                    <a:pt x="5859" y="6433"/>
                    <a:pt x="4585" y="5223"/>
                  </a:cubicBezTo>
                  <a:cubicBezTo>
                    <a:pt x="3121" y="3694"/>
                    <a:pt x="1592" y="2166"/>
                    <a:pt x="159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p11"/>
            <p:cNvSpPr/>
            <p:nvPr/>
          </p:nvSpPr>
          <p:spPr>
            <a:xfrm>
              <a:off x="6270599" y="3679803"/>
              <a:ext cx="178350" cy="456975"/>
            </a:xfrm>
            <a:custGeom>
              <a:rect b="b" l="l" r="r" t="t"/>
              <a:pathLst>
                <a:path extrusionOk="0" h="18279" w="7134">
                  <a:moveTo>
                    <a:pt x="5541" y="1"/>
                  </a:moveTo>
                  <a:cubicBezTo>
                    <a:pt x="5541" y="2230"/>
                    <a:pt x="4013" y="3758"/>
                    <a:pt x="2484" y="5223"/>
                  </a:cubicBezTo>
                  <a:cubicBezTo>
                    <a:pt x="1274" y="6433"/>
                    <a:pt x="128" y="7643"/>
                    <a:pt x="1" y="9044"/>
                  </a:cubicBezTo>
                  <a:lnTo>
                    <a:pt x="1" y="9171"/>
                  </a:lnTo>
                  <a:lnTo>
                    <a:pt x="1" y="9235"/>
                  </a:lnTo>
                  <a:cubicBezTo>
                    <a:pt x="128" y="10700"/>
                    <a:pt x="1274" y="11846"/>
                    <a:pt x="2484" y="13056"/>
                  </a:cubicBezTo>
                  <a:cubicBezTo>
                    <a:pt x="4013" y="14521"/>
                    <a:pt x="5541" y="16113"/>
                    <a:pt x="5541" y="18278"/>
                  </a:cubicBezTo>
                  <a:lnTo>
                    <a:pt x="7133" y="18278"/>
                  </a:lnTo>
                  <a:cubicBezTo>
                    <a:pt x="7133" y="15412"/>
                    <a:pt x="5159" y="13502"/>
                    <a:pt x="3631" y="11910"/>
                  </a:cubicBezTo>
                  <a:cubicBezTo>
                    <a:pt x="2612" y="10891"/>
                    <a:pt x="1656" y="9935"/>
                    <a:pt x="1593" y="9108"/>
                  </a:cubicBezTo>
                  <a:cubicBezTo>
                    <a:pt x="1656" y="8280"/>
                    <a:pt x="2612" y="7388"/>
                    <a:pt x="3631" y="6369"/>
                  </a:cubicBezTo>
                  <a:cubicBezTo>
                    <a:pt x="5223" y="4777"/>
                    <a:pt x="7133" y="2867"/>
                    <a:pt x="713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1" name="Google Shape;301;p11"/>
            <p:cNvSpPr/>
            <p:nvPr/>
          </p:nvSpPr>
          <p:spPr>
            <a:xfrm>
              <a:off x="6170298" y="3772153"/>
              <a:ext cx="184700" cy="116250"/>
            </a:xfrm>
            <a:custGeom>
              <a:rect b="b" l="l" r="r" t="t"/>
              <a:pathLst>
                <a:path extrusionOk="0" h="4650" w="7388">
                  <a:moveTo>
                    <a:pt x="1" y="0"/>
                  </a:moveTo>
                  <a:cubicBezTo>
                    <a:pt x="574" y="637"/>
                    <a:pt x="1274" y="1338"/>
                    <a:pt x="1975" y="1975"/>
                  </a:cubicBezTo>
                  <a:cubicBezTo>
                    <a:pt x="2548" y="2548"/>
                    <a:pt x="3057" y="3248"/>
                    <a:pt x="3439" y="4013"/>
                  </a:cubicBezTo>
                  <a:cubicBezTo>
                    <a:pt x="3567" y="4204"/>
                    <a:pt x="3630" y="4458"/>
                    <a:pt x="3694" y="4649"/>
                  </a:cubicBezTo>
                  <a:cubicBezTo>
                    <a:pt x="3694" y="4586"/>
                    <a:pt x="3758" y="4458"/>
                    <a:pt x="3758" y="4395"/>
                  </a:cubicBezTo>
                  <a:cubicBezTo>
                    <a:pt x="3885" y="4013"/>
                    <a:pt x="4076" y="3694"/>
                    <a:pt x="4267" y="3376"/>
                  </a:cubicBezTo>
                  <a:cubicBezTo>
                    <a:pt x="4713" y="2803"/>
                    <a:pt x="5159" y="2229"/>
                    <a:pt x="5668" y="1720"/>
                  </a:cubicBezTo>
                  <a:cubicBezTo>
                    <a:pt x="6242" y="1147"/>
                    <a:pt x="6878" y="574"/>
                    <a:pt x="738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2" name="Google Shape;302;p11"/>
            <p:cNvSpPr/>
            <p:nvPr/>
          </p:nvSpPr>
          <p:spPr>
            <a:xfrm>
              <a:off x="6132098" y="3928178"/>
              <a:ext cx="261126" cy="208600"/>
            </a:xfrm>
            <a:custGeom>
              <a:rect b="b" l="l" r="r" t="t"/>
              <a:pathLst>
                <a:path extrusionOk="0" h="8344" w="10445">
                  <a:moveTo>
                    <a:pt x="5222" y="0"/>
                  </a:moveTo>
                  <a:cubicBezTo>
                    <a:pt x="5222" y="4522"/>
                    <a:pt x="828" y="6496"/>
                    <a:pt x="191" y="6751"/>
                  </a:cubicBezTo>
                  <a:cubicBezTo>
                    <a:pt x="64" y="7260"/>
                    <a:pt x="0" y="7770"/>
                    <a:pt x="0" y="8343"/>
                  </a:cubicBezTo>
                  <a:lnTo>
                    <a:pt x="10444" y="8343"/>
                  </a:lnTo>
                  <a:cubicBezTo>
                    <a:pt x="10444" y="7770"/>
                    <a:pt x="10444" y="7260"/>
                    <a:pt x="10317" y="6751"/>
                  </a:cubicBezTo>
                  <a:cubicBezTo>
                    <a:pt x="10317" y="6751"/>
                    <a:pt x="5222" y="4840"/>
                    <a:pt x="522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p11"/>
            <p:cNvSpPr/>
            <p:nvPr/>
          </p:nvSpPr>
          <p:spPr>
            <a:xfrm>
              <a:off x="6262648" y="3928178"/>
              <a:ext cx="25" cy="25"/>
            </a:xfrm>
            <a:custGeom>
              <a:rect b="b" l="l" r="r" t="t"/>
              <a:pathLst>
                <a:path extrusionOk="0" h="1" w="1">
                  <a:moveTo>
                    <a:pt x="0" y="0"/>
                  </a:move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p11"/>
            <p:cNvSpPr/>
            <p:nvPr/>
          </p:nvSpPr>
          <p:spPr>
            <a:xfrm>
              <a:off x="6036573" y="3628852"/>
              <a:ext cx="447401" cy="39825"/>
            </a:xfrm>
            <a:custGeom>
              <a:rect b="b" l="l" r="r" t="t"/>
              <a:pathLst>
                <a:path extrusionOk="0" h="1593" w="17896">
                  <a:moveTo>
                    <a:pt x="0" y="1"/>
                  </a:moveTo>
                  <a:lnTo>
                    <a:pt x="0" y="1593"/>
                  </a:lnTo>
                  <a:lnTo>
                    <a:pt x="17895" y="1593"/>
                  </a:lnTo>
                  <a:lnTo>
                    <a:pt x="1789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p11"/>
            <p:cNvSpPr/>
            <p:nvPr/>
          </p:nvSpPr>
          <p:spPr>
            <a:xfrm>
              <a:off x="6036573" y="4149478"/>
              <a:ext cx="447401" cy="39825"/>
            </a:xfrm>
            <a:custGeom>
              <a:rect b="b" l="l" r="r" t="t"/>
              <a:pathLst>
                <a:path extrusionOk="0" h="1593" w="17896">
                  <a:moveTo>
                    <a:pt x="0" y="1"/>
                  </a:moveTo>
                  <a:lnTo>
                    <a:pt x="0" y="1593"/>
                  </a:lnTo>
                  <a:lnTo>
                    <a:pt x="17895" y="1593"/>
                  </a:lnTo>
                  <a:lnTo>
                    <a:pt x="1789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6" name="Google Shape;306;p11"/>
            <p:cNvSpPr/>
            <p:nvPr/>
          </p:nvSpPr>
          <p:spPr>
            <a:xfrm>
              <a:off x="6163923" y="2121152"/>
              <a:ext cx="122575" cy="176750"/>
            </a:xfrm>
            <a:custGeom>
              <a:rect b="b" l="l" r="r" t="t"/>
              <a:pathLst>
                <a:path extrusionOk="0" h="7070" w="4903">
                  <a:moveTo>
                    <a:pt x="2357" y="1274"/>
                  </a:moveTo>
                  <a:cubicBezTo>
                    <a:pt x="2930" y="1274"/>
                    <a:pt x="3312" y="1720"/>
                    <a:pt x="3312" y="2293"/>
                  </a:cubicBezTo>
                  <a:cubicBezTo>
                    <a:pt x="3312" y="2802"/>
                    <a:pt x="2930" y="3312"/>
                    <a:pt x="2357" y="3312"/>
                  </a:cubicBezTo>
                  <a:lnTo>
                    <a:pt x="1593" y="3312"/>
                  </a:lnTo>
                  <a:lnTo>
                    <a:pt x="1593" y="1274"/>
                  </a:lnTo>
                  <a:close/>
                  <a:moveTo>
                    <a:pt x="1" y="0"/>
                  </a:moveTo>
                  <a:lnTo>
                    <a:pt x="1" y="7069"/>
                  </a:lnTo>
                  <a:lnTo>
                    <a:pt x="1593" y="7069"/>
                  </a:lnTo>
                  <a:lnTo>
                    <a:pt x="1593" y="4522"/>
                  </a:lnTo>
                  <a:lnTo>
                    <a:pt x="2675" y="4522"/>
                  </a:lnTo>
                  <a:cubicBezTo>
                    <a:pt x="2710" y="4524"/>
                    <a:pt x="2743" y="4524"/>
                    <a:pt x="2777" y="4524"/>
                  </a:cubicBezTo>
                  <a:cubicBezTo>
                    <a:pt x="3942" y="4524"/>
                    <a:pt x="4903" y="3469"/>
                    <a:pt x="4841" y="2293"/>
                  </a:cubicBezTo>
                  <a:cubicBezTo>
                    <a:pt x="4841" y="1019"/>
                    <a:pt x="3885" y="0"/>
                    <a:pt x="261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7" name="Google Shape;307;p11"/>
            <p:cNvSpPr/>
            <p:nvPr/>
          </p:nvSpPr>
          <p:spPr>
            <a:xfrm>
              <a:off x="6302449" y="2121152"/>
              <a:ext cx="138526" cy="176750"/>
            </a:xfrm>
            <a:custGeom>
              <a:rect b="b" l="l" r="r" t="t"/>
              <a:pathLst>
                <a:path extrusionOk="0" h="7070" w="5541">
                  <a:moveTo>
                    <a:pt x="0" y="0"/>
                  </a:moveTo>
                  <a:lnTo>
                    <a:pt x="0" y="7069"/>
                  </a:lnTo>
                  <a:lnTo>
                    <a:pt x="1592" y="7069"/>
                  </a:lnTo>
                  <a:lnTo>
                    <a:pt x="1592" y="4267"/>
                  </a:lnTo>
                  <a:lnTo>
                    <a:pt x="3885" y="4267"/>
                  </a:lnTo>
                  <a:lnTo>
                    <a:pt x="3885" y="7069"/>
                  </a:lnTo>
                  <a:lnTo>
                    <a:pt x="5541" y="7069"/>
                  </a:lnTo>
                  <a:lnTo>
                    <a:pt x="5541" y="0"/>
                  </a:lnTo>
                  <a:lnTo>
                    <a:pt x="3885" y="0"/>
                  </a:lnTo>
                  <a:lnTo>
                    <a:pt x="3885" y="2802"/>
                  </a:lnTo>
                  <a:lnTo>
                    <a:pt x="1592" y="2802"/>
                  </a:lnTo>
                  <a:lnTo>
                    <a:pt x="1592"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p11"/>
            <p:cNvSpPr/>
            <p:nvPr/>
          </p:nvSpPr>
          <p:spPr>
            <a:xfrm>
              <a:off x="6472800" y="2121152"/>
              <a:ext cx="121025" cy="176750"/>
            </a:xfrm>
            <a:custGeom>
              <a:rect b="b" l="l" r="r" t="t"/>
              <a:pathLst>
                <a:path extrusionOk="0" h="7070" w="4841">
                  <a:moveTo>
                    <a:pt x="2357" y="1274"/>
                  </a:moveTo>
                  <a:cubicBezTo>
                    <a:pt x="2930" y="1274"/>
                    <a:pt x="3312" y="1720"/>
                    <a:pt x="3312" y="2293"/>
                  </a:cubicBezTo>
                  <a:cubicBezTo>
                    <a:pt x="3312" y="2802"/>
                    <a:pt x="2930" y="3312"/>
                    <a:pt x="2357" y="3312"/>
                  </a:cubicBezTo>
                  <a:lnTo>
                    <a:pt x="1529" y="3312"/>
                  </a:lnTo>
                  <a:lnTo>
                    <a:pt x="1529" y="1274"/>
                  </a:lnTo>
                  <a:close/>
                  <a:moveTo>
                    <a:pt x="0" y="0"/>
                  </a:moveTo>
                  <a:lnTo>
                    <a:pt x="0" y="7069"/>
                  </a:lnTo>
                  <a:lnTo>
                    <a:pt x="1529" y="7069"/>
                  </a:lnTo>
                  <a:lnTo>
                    <a:pt x="1529" y="4522"/>
                  </a:lnTo>
                  <a:lnTo>
                    <a:pt x="2612" y="4522"/>
                  </a:lnTo>
                  <a:cubicBezTo>
                    <a:pt x="2647" y="4524"/>
                    <a:pt x="2683" y="4524"/>
                    <a:pt x="2718" y="4524"/>
                  </a:cubicBezTo>
                  <a:cubicBezTo>
                    <a:pt x="3938" y="4524"/>
                    <a:pt x="4839" y="3469"/>
                    <a:pt x="4777" y="2293"/>
                  </a:cubicBezTo>
                  <a:cubicBezTo>
                    <a:pt x="4840" y="1083"/>
                    <a:pt x="3822" y="64"/>
                    <a:pt x="261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9" name="Google Shape;309;p11"/>
            <p:cNvSpPr/>
            <p:nvPr/>
          </p:nvSpPr>
          <p:spPr>
            <a:xfrm>
              <a:off x="1688532" y="661176"/>
              <a:ext cx="92351" cy="178350"/>
            </a:xfrm>
            <a:custGeom>
              <a:rect b="b" l="l" r="r" t="t"/>
              <a:pathLst>
                <a:path extrusionOk="0" h="7134" w="3694">
                  <a:moveTo>
                    <a:pt x="2102" y="1"/>
                  </a:moveTo>
                  <a:lnTo>
                    <a:pt x="2102" y="4268"/>
                  </a:lnTo>
                  <a:cubicBezTo>
                    <a:pt x="2102" y="5032"/>
                    <a:pt x="2102" y="5669"/>
                    <a:pt x="955" y="5669"/>
                  </a:cubicBezTo>
                  <a:cubicBezTo>
                    <a:pt x="573" y="5669"/>
                    <a:pt x="191" y="5478"/>
                    <a:pt x="0" y="5159"/>
                  </a:cubicBezTo>
                  <a:lnTo>
                    <a:pt x="0" y="7006"/>
                  </a:lnTo>
                  <a:cubicBezTo>
                    <a:pt x="319" y="7134"/>
                    <a:pt x="637" y="7134"/>
                    <a:pt x="955" y="7134"/>
                  </a:cubicBezTo>
                  <a:cubicBezTo>
                    <a:pt x="2675" y="7134"/>
                    <a:pt x="3694" y="6433"/>
                    <a:pt x="3694" y="4395"/>
                  </a:cubicBezTo>
                  <a:lnTo>
                    <a:pt x="3694"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0" name="Google Shape;310;p11"/>
            <p:cNvSpPr/>
            <p:nvPr/>
          </p:nvSpPr>
          <p:spPr>
            <a:xfrm flipH="1">
              <a:off x="1461399" y="1206603"/>
              <a:ext cx="147729" cy="176750"/>
            </a:xfrm>
            <a:custGeom>
              <a:rect b="b" l="l" r="r" t="t"/>
              <a:pathLst>
                <a:path extrusionOk="0" h="7070" w="5478">
                  <a:moveTo>
                    <a:pt x="0" y="1"/>
                  </a:moveTo>
                  <a:lnTo>
                    <a:pt x="0" y="7069"/>
                  </a:lnTo>
                  <a:lnTo>
                    <a:pt x="1529" y="7069"/>
                  </a:lnTo>
                  <a:lnTo>
                    <a:pt x="1529" y="4267"/>
                  </a:lnTo>
                  <a:lnTo>
                    <a:pt x="3821" y="4267"/>
                  </a:lnTo>
                  <a:lnTo>
                    <a:pt x="3821" y="7069"/>
                  </a:lnTo>
                  <a:lnTo>
                    <a:pt x="5477" y="7069"/>
                  </a:lnTo>
                  <a:lnTo>
                    <a:pt x="5477" y="1"/>
                  </a:lnTo>
                  <a:lnTo>
                    <a:pt x="3821" y="1"/>
                  </a:lnTo>
                  <a:lnTo>
                    <a:pt x="3821" y="2866"/>
                  </a:lnTo>
                  <a:lnTo>
                    <a:pt x="1529" y="2866"/>
                  </a:lnTo>
                  <a:lnTo>
                    <a:pt x="152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p11"/>
            <p:cNvSpPr/>
            <p:nvPr/>
          </p:nvSpPr>
          <p:spPr>
            <a:xfrm flipH="1">
              <a:off x="1291401" y="1206603"/>
              <a:ext cx="151154" cy="176750"/>
            </a:xfrm>
            <a:custGeom>
              <a:rect b="b" l="l" r="r" t="t"/>
              <a:pathLst>
                <a:path extrusionOk="0" h="7070" w="5605">
                  <a:moveTo>
                    <a:pt x="1" y="1"/>
                  </a:moveTo>
                  <a:lnTo>
                    <a:pt x="1" y="1465"/>
                  </a:lnTo>
                  <a:lnTo>
                    <a:pt x="2038" y="1465"/>
                  </a:lnTo>
                  <a:lnTo>
                    <a:pt x="2038" y="7069"/>
                  </a:lnTo>
                  <a:lnTo>
                    <a:pt x="3567" y="7069"/>
                  </a:lnTo>
                  <a:lnTo>
                    <a:pt x="3567" y="1465"/>
                  </a:lnTo>
                  <a:lnTo>
                    <a:pt x="5605" y="1465"/>
                  </a:lnTo>
                  <a:lnTo>
                    <a:pt x="5605"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p11"/>
            <p:cNvSpPr/>
            <p:nvPr/>
          </p:nvSpPr>
          <p:spPr>
            <a:xfrm flipH="1">
              <a:off x="1037210" y="1206603"/>
              <a:ext cx="252498" cy="176750"/>
            </a:xfrm>
            <a:custGeom>
              <a:rect b="b" l="l" r="r" t="t"/>
              <a:pathLst>
                <a:path extrusionOk="0" h="7070" w="9363">
                  <a:moveTo>
                    <a:pt x="1402" y="1"/>
                  </a:moveTo>
                  <a:lnTo>
                    <a:pt x="0" y="7069"/>
                  </a:lnTo>
                  <a:lnTo>
                    <a:pt x="1720" y="7069"/>
                  </a:lnTo>
                  <a:lnTo>
                    <a:pt x="2548" y="2229"/>
                  </a:lnTo>
                  <a:lnTo>
                    <a:pt x="3949" y="7069"/>
                  </a:lnTo>
                  <a:lnTo>
                    <a:pt x="5477" y="7069"/>
                  </a:lnTo>
                  <a:lnTo>
                    <a:pt x="6815" y="2229"/>
                  </a:lnTo>
                  <a:lnTo>
                    <a:pt x="7643" y="7069"/>
                  </a:lnTo>
                  <a:lnTo>
                    <a:pt x="9362" y="7069"/>
                  </a:lnTo>
                  <a:lnTo>
                    <a:pt x="8025" y="1"/>
                  </a:lnTo>
                  <a:lnTo>
                    <a:pt x="6178" y="1"/>
                  </a:lnTo>
                  <a:lnTo>
                    <a:pt x="4713" y="4968"/>
                  </a:lnTo>
                  <a:lnTo>
                    <a:pt x="3248"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3" name="Google Shape;313;p11"/>
            <p:cNvSpPr/>
            <p:nvPr/>
          </p:nvSpPr>
          <p:spPr>
            <a:xfrm flipH="1">
              <a:off x="908421" y="1206602"/>
              <a:ext cx="109946" cy="176750"/>
            </a:xfrm>
            <a:custGeom>
              <a:rect b="b" l="l" r="r" t="t"/>
              <a:pathLst>
                <a:path extrusionOk="0" h="7070" w="4077">
                  <a:moveTo>
                    <a:pt x="1" y="1"/>
                  </a:moveTo>
                  <a:lnTo>
                    <a:pt x="1" y="7069"/>
                  </a:lnTo>
                  <a:lnTo>
                    <a:pt x="4076" y="7069"/>
                  </a:lnTo>
                  <a:lnTo>
                    <a:pt x="4076" y="5668"/>
                  </a:lnTo>
                  <a:lnTo>
                    <a:pt x="1529" y="5668"/>
                  </a:lnTo>
                  <a:lnTo>
                    <a:pt x="152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p11"/>
            <p:cNvSpPr/>
            <p:nvPr/>
          </p:nvSpPr>
          <p:spPr>
            <a:xfrm>
              <a:off x="2245759" y="4830903"/>
              <a:ext cx="162426" cy="211775"/>
            </a:xfrm>
            <a:custGeom>
              <a:rect b="b" l="l" r="r" t="t"/>
              <a:pathLst>
                <a:path extrusionOk="0" h="8471" w="6497">
                  <a:moveTo>
                    <a:pt x="6496" y="0"/>
                  </a:moveTo>
                  <a:lnTo>
                    <a:pt x="0" y="3057"/>
                  </a:lnTo>
                  <a:lnTo>
                    <a:pt x="0" y="5413"/>
                  </a:lnTo>
                  <a:lnTo>
                    <a:pt x="6496" y="8470"/>
                  </a:lnTo>
                  <a:lnTo>
                    <a:pt x="6496" y="6560"/>
                  </a:lnTo>
                  <a:lnTo>
                    <a:pt x="1402" y="4267"/>
                  </a:lnTo>
                  <a:lnTo>
                    <a:pt x="6496" y="1911"/>
                  </a:lnTo>
                  <a:lnTo>
                    <a:pt x="6496"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5" name="Google Shape;315;p11"/>
            <p:cNvSpPr/>
            <p:nvPr/>
          </p:nvSpPr>
          <p:spPr>
            <a:xfrm>
              <a:off x="2433631" y="4727403"/>
              <a:ext cx="207000" cy="380550"/>
            </a:xfrm>
            <a:custGeom>
              <a:rect b="b" l="l" r="r" t="t"/>
              <a:pathLst>
                <a:path extrusionOk="0" h="15222" w="8280">
                  <a:moveTo>
                    <a:pt x="6114" y="1"/>
                  </a:moveTo>
                  <a:lnTo>
                    <a:pt x="0" y="15221"/>
                  </a:lnTo>
                  <a:lnTo>
                    <a:pt x="2165" y="15221"/>
                  </a:lnTo>
                  <a:lnTo>
                    <a:pt x="8279"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6" name="Google Shape;316;p11"/>
            <p:cNvSpPr/>
            <p:nvPr/>
          </p:nvSpPr>
          <p:spPr>
            <a:xfrm>
              <a:off x="2661301" y="4830900"/>
              <a:ext cx="164000" cy="211775"/>
            </a:xfrm>
            <a:custGeom>
              <a:rect b="b" l="l" r="r" t="t"/>
              <a:pathLst>
                <a:path extrusionOk="0" h="8471" w="6560">
                  <a:moveTo>
                    <a:pt x="0" y="0"/>
                  </a:moveTo>
                  <a:lnTo>
                    <a:pt x="0" y="1911"/>
                  </a:lnTo>
                  <a:lnTo>
                    <a:pt x="5095" y="4267"/>
                  </a:lnTo>
                  <a:lnTo>
                    <a:pt x="0" y="6560"/>
                  </a:lnTo>
                  <a:lnTo>
                    <a:pt x="0" y="8470"/>
                  </a:lnTo>
                  <a:lnTo>
                    <a:pt x="6559" y="5413"/>
                  </a:lnTo>
                  <a:lnTo>
                    <a:pt x="6559" y="3057"/>
                  </a:lnTo>
                  <a:lnTo>
                    <a:pt x="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7" name="Google Shape;317;p11"/>
          <p:cNvGrpSpPr/>
          <p:nvPr/>
        </p:nvGrpSpPr>
        <p:grpSpPr>
          <a:xfrm>
            <a:off x="4096982" y="4047972"/>
            <a:ext cx="173736" cy="137629"/>
            <a:chOff x="266768" y="1721375"/>
            <a:chExt cx="397907" cy="397887"/>
          </a:xfrm>
        </p:grpSpPr>
        <p:sp>
          <p:nvSpPr>
            <p:cNvPr id="318" name="Google Shape;318;p11">
              <a:hlinkClick r:id="rId3"/>
            </p:cNvPr>
            <p:cNvSpPr/>
            <p:nvPr/>
          </p:nvSpPr>
          <p:spPr>
            <a:xfrm>
              <a:off x="454843" y="1791037"/>
              <a:ext cx="136218" cy="328222"/>
            </a:xfrm>
            <a:custGeom>
              <a:rect b="b" l="l" r="r" t="t"/>
              <a:pathLst>
                <a:path extrusionOk="0" h="15727" w="6527">
                  <a:moveTo>
                    <a:pt x="4957" y="1"/>
                  </a:moveTo>
                  <a:cubicBezTo>
                    <a:pt x="4645" y="1"/>
                    <a:pt x="4336" y="24"/>
                    <a:pt x="4028" y="69"/>
                  </a:cubicBezTo>
                  <a:cubicBezTo>
                    <a:pt x="2588" y="280"/>
                    <a:pt x="1700" y="890"/>
                    <a:pt x="1675" y="2250"/>
                  </a:cubicBezTo>
                  <a:lnTo>
                    <a:pt x="1675" y="5040"/>
                  </a:lnTo>
                  <a:cubicBezTo>
                    <a:pt x="1675" y="5348"/>
                    <a:pt x="1426" y="5599"/>
                    <a:pt x="1118" y="5599"/>
                  </a:cubicBezTo>
                  <a:lnTo>
                    <a:pt x="0" y="5599"/>
                  </a:lnTo>
                  <a:lnTo>
                    <a:pt x="0" y="6715"/>
                  </a:lnTo>
                  <a:lnTo>
                    <a:pt x="1118" y="6715"/>
                  </a:lnTo>
                  <a:cubicBezTo>
                    <a:pt x="1426" y="6715"/>
                    <a:pt x="1675" y="6965"/>
                    <a:pt x="1675" y="7274"/>
                  </a:cubicBezTo>
                  <a:lnTo>
                    <a:pt x="1675" y="15727"/>
                  </a:lnTo>
                  <a:lnTo>
                    <a:pt x="3352" y="15727"/>
                  </a:lnTo>
                  <a:lnTo>
                    <a:pt x="3352" y="7274"/>
                  </a:lnTo>
                  <a:cubicBezTo>
                    <a:pt x="3352" y="6965"/>
                    <a:pt x="3602" y="6715"/>
                    <a:pt x="3910" y="6715"/>
                  </a:cubicBezTo>
                  <a:lnTo>
                    <a:pt x="5709" y="6715"/>
                  </a:lnTo>
                  <a:lnTo>
                    <a:pt x="5987" y="5599"/>
                  </a:lnTo>
                  <a:lnTo>
                    <a:pt x="3910" y="5599"/>
                  </a:lnTo>
                  <a:cubicBezTo>
                    <a:pt x="3602" y="5599"/>
                    <a:pt x="3352" y="5348"/>
                    <a:pt x="3352" y="5040"/>
                  </a:cubicBezTo>
                  <a:lnTo>
                    <a:pt x="3352" y="3253"/>
                  </a:lnTo>
                  <a:cubicBezTo>
                    <a:pt x="3352" y="2316"/>
                    <a:pt x="3942" y="1677"/>
                    <a:pt x="4968" y="1504"/>
                  </a:cubicBezTo>
                  <a:cubicBezTo>
                    <a:pt x="5157" y="1473"/>
                    <a:pt x="5339" y="1460"/>
                    <a:pt x="5511" y="1460"/>
                  </a:cubicBezTo>
                  <a:cubicBezTo>
                    <a:pt x="5810" y="1460"/>
                    <a:pt x="6082" y="1498"/>
                    <a:pt x="6324" y="1546"/>
                  </a:cubicBezTo>
                  <a:lnTo>
                    <a:pt x="6526" y="182"/>
                  </a:lnTo>
                  <a:cubicBezTo>
                    <a:pt x="5988" y="62"/>
                    <a:pt x="5468" y="1"/>
                    <a:pt x="4957" y="1"/>
                  </a:cubicBezTo>
                  <a:close/>
                </a:path>
              </a:pathLst>
            </a:custGeom>
            <a:solidFill>
              <a:srgbClr val="0526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9" name="Google Shape;319;p11">
              <a:hlinkClick r:id="rId4"/>
            </p:cNvPr>
            <p:cNvSpPr/>
            <p:nvPr/>
          </p:nvSpPr>
          <p:spPr>
            <a:xfrm>
              <a:off x="266768" y="1721375"/>
              <a:ext cx="397907" cy="397887"/>
            </a:xfrm>
            <a:custGeom>
              <a:rect b="b" l="l" r="r" t="t"/>
              <a:pathLst>
                <a:path extrusionOk="0" h="19065" w="19066">
                  <a:moveTo>
                    <a:pt x="2794" y="0"/>
                  </a:moveTo>
                  <a:cubicBezTo>
                    <a:pt x="1255" y="0"/>
                    <a:pt x="1" y="1253"/>
                    <a:pt x="1" y="2793"/>
                  </a:cubicBezTo>
                  <a:lnTo>
                    <a:pt x="1" y="16271"/>
                  </a:lnTo>
                  <a:cubicBezTo>
                    <a:pt x="1" y="17812"/>
                    <a:pt x="1255" y="19065"/>
                    <a:pt x="2794" y="19065"/>
                  </a:cubicBezTo>
                  <a:lnTo>
                    <a:pt x="9571" y="19065"/>
                  </a:lnTo>
                  <a:lnTo>
                    <a:pt x="9571" y="11171"/>
                  </a:lnTo>
                  <a:lnTo>
                    <a:pt x="8453" y="11171"/>
                  </a:lnTo>
                  <a:cubicBezTo>
                    <a:pt x="8145" y="11171"/>
                    <a:pt x="7896" y="10920"/>
                    <a:pt x="7896" y="10612"/>
                  </a:cubicBezTo>
                  <a:lnTo>
                    <a:pt x="7896" y="8378"/>
                  </a:lnTo>
                  <a:cubicBezTo>
                    <a:pt x="7896" y="8070"/>
                    <a:pt x="8145" y="7819"/>
                    <a:pt x="8453" y="7819"/>
                  </a:cubicBezTo>
                  <a:lnTo>
                    <a:pt x="9571" y="7819"/>
                  </a:lnTo>
                  <a:lnTo>
                    <a:pt x="9571" y="5836"/>
                  </a:lnTo>
                  <a:cubicBezTo>
                    <a:pt x="9571" y="3710"/>
                    <a:pt x="10741" y="2615"/>
                    <a:pt x="12878" y="2302"/>
                  </a:cubicBezTo>
                  <a:cubicBezTo>
                    <a:pt x="13231" y="2249"/>
                    <a:pt x="13591" y="2223"/>
                    <a:pt x="13956" y="2223"/>
                  </a:cubicBezTo>
                  <a:cubicBezTo>
                    <a:pt x="14725" y="2223"/>
                    <a:pt x="15517" y="2339"/>
                    <a:pt x="16318" y="2567"/>
                  </a:cubicBezTo>
                  <a:cubicBezTo>
                    <a:pt x="16589" y="2643"/>
                    <a:pt x="16759" y="2908"/>
                    <a:pt x="16718" y="3186"/>
                  </a:cubicBezTo>
                  <a:lnTo>
                    <a:pt x="16352" y="5650"/>
                  </a:lnTo>
                  <a:cubicBezTo>
                    <a:pt x="16329" y="5806"/>
                    <a:pt x="16240" y="5944"/>
                    <a:pt x="16111" y="6031"/>
                  </a:cubicBezTo>
                  <a:cubicBezTo>
                    <a:pt x="16006" y="6102"/>
                    <a:pt x="15912" y="6127"/>
                    <a:pt x="15818" y="6127"/>
                  </a:cubicBezTo>
                  <a:cubicBezTo>
                    <a:pt x="15717" y="6127"/>
                    <a:pt x="15614" y="6098"/>
                    <a:pt x="15494" y="6068"/>
                  </a:cubicBezTo>
                  <a:cubicBezTo>
                    <a:pt x="15202" y="5995"/>
                    <a:pt x="14879" y="5914"/>
                    <a:pt x="14527" y="5914"/>
                  </a:cubicBezTo>
                  <a:cubicBezTo>
                    <a:pt x="14409" y="5914"/>
                    <a:pt x="14289" y="5923"/>
                    <a:pt x="14165" y="5944"/>
                  </a:cubicBezTo>
                  <a:cubicBezTo>
                    <a:pt x="13534" y="6050"/>
                    <a:pt x="13481" y="6333"/>
                    <a:pt x="13481" y="6590"/>
                  </a:cubicBezTo>
                  <a:lnTo>
                    <a:pt x="13481" y="7819"/>
                  </a:lnTo>
                  <a:lnTo>
                    <a:pt x="15715" y="7819"/>
                  </a:lnTo>
                  <a:cubicBezTo>
                    <a:pt x="15887" y="7819"/>
                    <a:pt x="16048" y="7899"/>
                    <a:pt x="16154" y="8035"/>
                  </a:cubicBezTo>
                  <a:cubicBezTo>
                    <a:pt x="16260" y="8169"/>
                    <a:pt x="16297" y="8346"/>
                    <a:pt x="16256" y="8513"/>
                  </a:cubicBezTo>
                  <a:lnTo>
                    <a:pt x="15697" y="10747"/>
                  </a:lnTo>
                  <a:cubicBezTo>
                    <a:pt x="15635" y="10996"/>
                    <a:pt x="15412" y="11170"/>
                    <a:pt x="15156" y="11170"/>
                  </a:cubicBezTo>
                  <a:lnTo>
                    <a:pt x="13481" y="11170"/>
                  </a:lnTo>
                  <a:lnTo>
                    <a:pt x="13481" y="19065"/>
                  </a:lnTo>
                  <a:lnTo>
                    <a:pt x="16272" y="19065"/>
                  </a:lnTo>
                  <a:cubicBezTo>
                    <a:pt x="17813" y="19065"/>
                    <a:pt x="19066" y="17810"/>
                    <a:pt x="19066" y="16271"/>
                  </a:cubicBezTo>
                  <a:lnTo>
                    <a:pt x="19066" y="2793"/>
                  </a:lnTo>
                  <a:cubicBezTo>
                    <a:pt x="19066" y="1253"/>
                    <a:pt x="17813" y="0"/>
                    <a:pt x="16274" y="0"/>
                  </a:cubicBezTo>
                  <a:close/>
                </a:path>
              </a:pathLst>
            </a:custGeom>
            <a:solidFill>
              <a:srgbClr val="0526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0" name="Google Shape;320;p11">
            <a:hlinkClick r:id="rId5"/>
          </p:cNvPr>
          <p:cNvSpPr/>
          <p:nvPr/>
        </p:nvSpPr>
        <p:spPr>
          <a:xfrm>
            <a:off x="4094724" y="4290598"/>
            <a:ext cx="168752" cy="137635"/>
          </a:xfrm>
          <a:custGeom>
            <a:rect b="b" l="l" r="r" t="t"/>
            <a:pathLst>
              <a:path extrusionOk="0" h="15596" w="19122">
                <a:moveTo>
                  <a:pt x="12981" y="0"/>
                </a:moveTo>
                <a:cubicBezTo>
                  <a:pt x="12091" y="0"/>
                  <a:pt x="10821" y="352"/>
                  <a:pt x="9915" y="1352"/>
                </a:cubicBezTo>
                <a:cubicBezTo>
                  <a:pt x="9203" y="2141"/>
                  <a:pt x="8847" y="3174"/>
                  <a:pt x="8856" y="4430"/>
                </a:cubicBezTo>
                <a:cubicBezTo>
                  <a:pt x="6243" y="4110"/>
                  <a:pt x="4101" y="2933"/>
                  <a:pt x="2323" y="846"/>
                </a:cubicBezTo>
                <a:cubicBezTo>
                  <a:pt x="2216" y="723"/>
                  <a:pt x="2064" y="650"/>
                  <a:pt x="1902" y="650"/>
                </a:cubicBezTo>
                <a:cubicBezTo>
                  <a:pt x="1875" y="650"/>
                  <a:pt x="1848" y="652"/>
                  <a:pt x="1820" y="656"/>
                </a:cubicBezTo>
                <a:cubicBezTo>
                  <a:pt x="1631" y="683"/>
                  <a:pt x="1468" y="805"/>
                  <a:pt x="1391" y="977"/>
                </a:cubicBezTo>
                <a:cubicBezTo>
                  <a:pt x="695" y="2512"/>
                  <a:pt x="701" y="3895"/>
                  <a:pt x="1403" y="5113"/>
                </a:cubicBezTo>
                <a:cubicBezTo>
                  <a:pt x="1389" y="5111"/>
                  <a:pt x="1374" y="5111"/>
                  <a:pt x="1360" y="5111"/>
                </a:cubicBezTo>
                <a:cubicBezTo>
                  <a:pt x="1076" y="5111"/>
                  <a:pt x="803" y="5375"/>
                  <a:pt x="824" y="5707"/>
                </a:cubicBezTo>
                <a:cubicBezTo>
                  <a:pt x="916" y="7101"/>
                  <a:pt x="1428" y="8182"/>
                  <a:pt x="2351" y="8934"/>
                </a:cubicBezTo>
                <a:cubicBezTo>
                  <a:pt x="2176" y="9073"/>
                  <a:pt x="2102" y="9307"/>
                  <a:pt x="2164" y="9524"/>
                </a:cubicBezTo>
                <a:cubicBezTo>
                  <a:pt x="2456" y="10535"/>
                  <a:pt x="3310" y="11633"/>
                  <a:pt x="4615" y="12155"/>
                </a:cubicBezTo>
                <a:cubicBezTo>
                  <a:pt x="3657" y="12655"/>
                  <a:pt x="2516" y="12903"/>
                  <a:pt x="1345" y="12903"/>
                </a:cubicBezTo>
                <a:cubicBezTo>
                  <a:pt x="1111" y="12903"/>
                  <a:pt x="876" y="12893"/>
                  <a:pt x="641" y="12873"/>
                </a:cubicBezTo>
                <a:cubicBezTo>
                  <a:pt x="628" y="12872"/>
                  <a:pt x="615" y="12872"/>
                  <a:pt x="603" y="12872"/>
                </a:cubicBezTo>
                <a:cubicBezTo>
                  <a:pt x="362" y="12872"/>
                  <a:pt x="155" y="13031"/>
                  <a:pt x="78" y="13266"/>
                </a:cubicBezTo>
                <a:cubicBezTo>
                  <a:pt x="0" y="13512"/>
                  <a:pt x="113" y="13788"/>
                  <a:pt x="334" y="13922"/>
                </a:cubicBezTo>
                <a:cubicBezTo>
                  <a:pt x="1162" y="14423"/>
                  <a:pt x="3243" y="15596"/>
                  <a:pt x="6294" y="15596"/>
                </a:cubicBezTo>
                <a:cubicBezTo>
                  <a:pt x="14568" y="15596"/>
                  <a:pt x="17244" y="8279"/>
                  <a:pt x="17244" y="4736"/>
                </a:cubicBezTo>
                <a:cubicBezTo>
                  <a:pt x="17241" y="4515"/>
                  <a:pt x="17243" y="4541"/>
                  <a:pt x="17230" y="4426"/>
                </a:cubicBezTo>
                <a:cubicBezTo>
                  <a:pt x="17250" y="4403"/>
                  <a:pt x="17326" y="4347"/>
                  <a:pt x="17386" y="4301"/>
                </a:cubicBezTo>
                <a:cubicBezTo>
                  <a:pt x="17696" y="4067"/>
                  <a:pt x="18237" y="3680"/>
                  <a:pt x="18983" y="2590"/>
                </a:cubicBezTo>
                <a:cubicBezTo>
                  <a:pt x="19121" y="2386"/>
                  <a:pt x="19111" y="2118"/>
                  <a:pt x="18957" y="1925"/>
                </a:cubicBezTo>
                <a:cubicBezTo>
                  <a:pt x="18840" y="1779"/>
                  <a:pt x="18708" y="1722"/>
                  <a:pt x="18558" y="1722"/>
                </a:cubicBezTo>
                <a:cubicBezTo>
                  <a:pt x="18451" y="1722"/>
                  <a:pt x="18336" y="1751"/>
                  <a:pt x="18212" y="1799"/>
                </a:cubicBezTo>
                <a:cubicBezTo>
                  <a:pt x="18352" y="1553"/>
                  <a:pt x="18467" y="1291"/>
                  <a:pt x="18559" y="1014"/>
                </a:cubicBezTo>
                <a:cubicBezTo>
                  <a:pt x="18631" y="800"/>
                  <a:pt x="18553" y="614"/>
                  <a:pt x="18382" y="465"/>
                </a:cubicBezTo>
                <a:cubicBezTo>
                  <a:pt x="18282" y="379"/>
                  <a:pt x="18151" y="335"/>
                  <a:pt x="18020" y="335"/>
                </a:cubicBezTo>
                <a:cubicBezTo>
                  <a:pt x="17928" y="335"/>
                  <a:pt x="17837" y="356"/>
                  <a:pt x="17754" y="398"/>
                </a:cubicBezTo>
                <a:cubicBezTo>
                  <a:pt x="16848" y="856"/>
                  <a:pt x="16172" y="1054"/>
                  <a:pt x="15873" y="1113"/>
                </a:cubicBezTo>
                <a:cubicBezTo>
                  <a:pt x="15090" y="395"/>
                  <a:pt x="14251" y="0"/>
                  <a:pt x="12981" y="0"/>
                </a:cubicBezTo>
                <a:close/>
              </a:path>
            </a:pathLst>
          </a:custGeom>
          <a:solidFill>
            <a:srgbClr val="05264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21" name="Google Shape;321;p11"/>
          <p:cNvPicPr preferRelativeResize="0"/>
          <p:nvPr/>
        </p:nvPicPr>
        <p:blipFill rotWithShape="1">
          <a:blip r:embed="rId6">
            <a:alphaModFix/>
          </a:blip>
          <a:srcRect b="0" l="0" r="0" t="0"/>
          <a:stretch/>
        </p:blipFill>
        <p:spPr>
          <a:xfrm>
            <a:off x="7923950" y="0"/>
            <a:ext cx="1220050" cy="544150"/>
          </a:xfrm>
          <a:prstGeom prst="rect">
            <a:avLst/>
          </a:prstGeom>
          <a:noFill/>
          <a:ln>
            <a:noFill/>
          </a:ln>
        </p:spPr>
      </p:pic>
      <p:sp>
        <p:nvSpPr>
          <p:cNvPr id="322" name="Google Shape;322;p11"/>
          <p:cNvSpPr txBox="1"/>
          <p:nvPr/>
        </p:nvSpPr>
        <p:spPr>
          <a:xfrm>
            <a:off x="4236342" y="4002189"/>
            <a:ext cx="543739"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sng" cap="none" strike="noStrike">
                <a:solidFill>
                  <a:schemeClr val="dk1"/>
                </a:solidFill>
                <a:latin typeface="Calibri"/>
                <a:ea typeface="Calibri"/>
                <a:cs typeface="Calibri"/>
                <a:sym typeface="Calibri"/>
                <a:hlinkClick r:id="rId7">
                  <a:extLst>
                    <a:ext uri="{A12FA001-AC4F-418D-AE19-62706E023703}">
                      <ahyp:hlinkClr val="tx"/>
                    </a:ext>
                  </a:extLst>
                </a:hlinkClick>
              </a:rPr>
              <a:t>@secm8</a:t>
            </a:r>
            <a:endParaRPr b="0" i="0" sz="800" u="none" cap="none" strike="noStrike">
              <a:solidFill>
                <a:schemeClr val="dk1"/>
              </a:solidFill>
              <a:latin typeface="Calibri"/>
              <a:ea typeface="Calibri"/>
              <a:cs typeface="Calibri"/>
              <a:sym typeface="Calibri"/>
            </a:endParaRPr>
          </a:p>
        </p:txBody>
      </p:sp>
      <p:sp>
        <p:nvSpPr>
          <p:cNvPr id="323" name="Google Shape;323;p11"/>
          <p:cNvSpPr txBox="1"/>
          <p:nvPr/>
        </p:nvSpPr>
        <p:spPr>
          <a:xfrm>
            <a:off x="4241722" y="4225666"/>
            <a:ext cx="787395" cy="215444"/>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800"/>
              <a:buFont typeface="Arial"/>
              <a:buNone/>
            </a:pPr>
            <a:r>
              <a:rPr b="0" i="0" lang="en-US" sz="800" u="sng" cap="none" strike="noStrike">
                <a:solidFill>
                  <a:schemeClr val="dk1"/>
                </a:solidFill>
                <a:latin typeface="Calibri"/>
                <a:ea typeface="Calibri"/>
                <a:cs typeface="Calibri"/>
                <a:sym typeface="Calibri"/>
                <a:hlinkClick r:id="rId8">
                  <a:extLst>
                    <a:ext uri="{A12FA001-AC4F-418D-AE19-62706E023703}">
                      <ahyp:hlinkClr val="tx"/>
                    </a:ext>
                  </a:extLst>
                </a:hlinkClick>
              </a:rPr>
              <a:t>@sec_matters</a:t>
            </a:r>
            <a:endParaRPr b="0" i="0" sz="800" u="none" cap="none" strike="noStrike">
              <a:solidFill>
                <a:schemeClr val="dk1"/>
              </a:solidFill>
              <a:latin typeface="Calibri"/>
              <a:ea typeface="Calibri"/>
              <a:cs typeface="Calibri"/>
              <a:sym typeface="Calibri"/>
            </a:endParaRPr>
          </a:p>
        </p:txBody>
      </p:sp>
      <p:sp>
        <p:nvSpPr>
          <p:cNvPr id="324" name="Google Shape;324;p11"/>
          <p:cNvSpPr txBox="1"/>
          <p:nvPr/>
        </p:nvSpPr>
        <p:spPr>
          <a:xfrm>
            <a:off x="4023043" y="2067957"/>
            <a:ext cx="4470900" cy="21966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E2A47"/>
                </a:solidFill>
                <a:latin typeface="Calibri"/>
                <a:ea typeface="Calibri"/>
                <a:cs typeface="Calibri"/>
                <a:sym typeface="Calibri"/>
              </a:rPr>
              <a:t>Question?</a:t>
            </a:r>
            <a:endParaRPr b="0" i="0" sz="1000" u="none" cap="none" strike="noStrike">
              <a:solidFill>
                <a:srgbClr val="0E2A4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E2A4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E2A47"/>
                </a:solidFill>
                <a:latin typeface="Calibri"/>
                <a:ea typeface="Calibri"/>
                <a:cs typeface="Calibri"/>
                <a:sym typeface="Calibri"/>
              </a:rPr>
              <a:t>Email us at:</a:t>
            </a:r>
            <a:endParaRPr b="0" i="0" sz="1000" u="none" cap="none" strike="noStrike">
              <a:solidFill>
                <a:srgbClr val="0E2A4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rPr b="1" i="0" lang="en-US" sz="1000" u="sng" cap="none" strike="noStrike">
                <a:solidFill>
                  <a:srgbClr val="1155CC"/>
                </a:solidFill>
                <a:latin typeface="Calibri"/>
                <a:ea typeface="Calibri"/>
                <a:cs typeface="Calibri"/>
                <a:sym typeface="Calibri"/>
                <a:hlinkClick r:id="rId9">
                  <a:extLst>
                    <a:ext uri="{A12FA001-AC4F-418D-AE19-62706E023703}">
                      <ahyp:hlinkClr val="tx"/>
                    </a:ext>
                  </a:extLst>
                </a:hlinkClick>
              </a:rPr>
              <a:t>info@securitymatters.asia</a:t>
            </a:r>
            <a:endParaRPr b="1" i="0" sz="1000" u="sng" cap="none" strike="noStrike">
              <a:solidFill>
                <a:srgbClr val="1155CC"/>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070C0"/>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E2A47"/>
                </a:solidFill>
                <a:latin typeface="Calibri"/>
                <a:ea typeface="Calibri"/>
                <a:cs typeface="Calibri"/>
                <a:sym typeface="Calibri"/>
              </a:rPr>
              <a:t>Or</a:t>
            </a:r>
            <a:endParaRPr b="0" i="0" sz="1000" u="none" cap="none" strike="noStrike">
              <a:solidFill>
                <a:srgbClr val="0E2A47"/>
              </a:solidFill>
              <a:latin typeface="Roboto"/>
              <a:ea typeface="Roboto"/>
              <a:cs typeface="Roboto"/>
              <a:sym typeface="Roboto"/>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E2A4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rPr b="0" i="0" lang="en-US" sz="1000" u="none" cap="none" strike="noStrike">
                <a:solidFill>
                  <a:srgbClr val="0E2A47"/>
                </a:solidFill>
                <a:latin typeface="Calibri"/>
                <a:ea typeface="Calibri"/>
                <a:cs typeface="Calibri"/>
                <a:sym typeface="Calibri"/>
              </a:rPr>
              <a:t>Text us on WhatsApp or Signal: </a:t>
            </a:r>
            <a:r>
              <a:rPr b="1" i="0" lang="en-US" sz="1000" u="none" cap="none" strike="noStrike">
                <a:solidFill>
                  <a:srgbClr val="0E2A47"/>
                </a:solidFill>
                <a:latin typeface="Calibri"/>
                <a:ea typeface="Calibri"/>
                <a:cs typeface="Calibri"/>
                <a:sym typeface="Calibri"/>
              </a:rPr>
              <a:t>+60 16-298 2046</a:t>
            </a:r>
            <a:endParaRPr b="1" i="0" sz="1000" u="none" cap="none" strike="noStrike">
              <a:solidFill>
                <a:srgbClr val="0E2A4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1" i="0" sz="1000" u="none" cap="none" strike="noStrike">
              <a:solidFill>
                <a:srgbClr val="0E2A47"/>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000"/>
              <a:buFont typeface="Arial"/>
              <a:buNone/>
            </a:pPr>
            <a:r>
              <a:t/>
            </a:r>
            <a:endParaRPr b="0" i="0" sz="1000" u="none" cap="none" strike="noStrike">
              <a:solidFill>
                <a:srgbClr val="0E2A47"/>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 name="Shape 92"/>
        <p:cNvGrpSpPr/>
        <p:nvPr/>
      </p:nvGrpSpPr>
      <p:grpSpPr>
        <a:xfrm>
          <a:off x="0" y="0"/>
          <a:ext cx="0" cy="0"/>
          <a:chOff x="0" y="0"/>
          <a:chExt cx="0" cy="0"/>
        </a:xfrm>
      </p:grpSpPr>
      <p:sp>
        <p:nvSpPr>
          <p:cNvPr id="93" name="Google Shape;93;p2"/>
          <p:cNvSpPr txBox="1"/>
          <p:nvPr>
            <p:ph type="ctrTitle"/>
          </p:nvPr>
        </p:nvSpPr>
        <p:spPr>
          <a:xfrm>
            <a:off x="4899025" y="519882"/>
            <a:ext cx="3530400" cy="606600"/>
          </a:xfrm>
          <a:prstGeom prst="rect">
            <a:avLst/>
          </a:prstGeom>
          <a:noFill/>
          <a:ln>
            <a:noFill/>
          </a:ln>
        </p:spPr>
        <p:txBody>
          <a:bodyPr anchorCtr="0" anchor="ctr" bIns="91425" lIns="91425" spcFirstLastPara="1" rIns="91425" wrap="square" tIns="91425">
            <a:noAutofit/>
          </a:bodyPr>
          <a:lstStyle/>
          <a:p>
            <a:pPr indent="0" lvl="0" marL="0" rtl="0" algn="l">
              <a:lnSpc>
                <a:spcPct val="100000"/>
              </a:lnSpc>
              <a:spcBef>
                <a:spcPts val="0"/>
              </a:spcBef>
              <a:spcAft>
                <a:spcPts val="0"/>
              </a:spcAft>
              <a:buSzPts val="3600"/>
              <a:buNone/>
            </a:pPr>
            <a:r>
              <a:rPr b="1" lang="en-US" sz="2800">
                <a:latin typeface="Calibri"/>
                <a:ea typeface="Calibri"/>
                <a:cs typeface="Calibri"/>
                <a:sym typeface="Calibri"/>
              </a:rPr>
              <a:t>Our Organization</a:t>
            </a:r>
            <a:endParaRPr b="1" sz="2800">
              <a:latin typeface="Calibri"/>
              <a:ea typeface="Calibri"/>
              <a:cs typeface="Calibri"/>
              <a:sym typeface="Calibri"/>
            </a:endParaRPr>
          </a:p>
        </p:txBody>
      </p:sp>
      <p:sp>
        <p:nvSpPr>
          <p:cNvPr id="94" name="Google Shape;94;p2"/>
          <p:cNvSpPr txBox="1"/>
          <p:nvPr>
            <p:ph idx="1" type="subTitle"/>
          </p:nvPr>
        </p:nvSpPr>
        <p:spPr>
          <a:xfrm>
            <a:off x="4899025" y="1145547"/>
            <a:ext cx="3930300" cy="1923000"/>
          </a:xfrm>
          <a:prstGeom prst="rect">
            <a:avLst/>
          </a:prstGeom>
          <a:noFill/>
          <a:ln>
            <a:noFill/>
          </a:ln>
        </p:spPr>
        <p:txBody>
          <a:bodyPr anchorCtr="0" anchor="t" bIns="91425" lIns="91425" spcFirstLastPara="1" rIns="91425" wrap="square" tIns="91425">
            <a:noAutofit/>
          </a:bodyPr>
          <a:lstStyle/>
          <a:p>
            <a:pPr indent="0" lvl="0" marL="0" rtl="0" algn="l">
              <a:lnSpc>
                <a:spcPct val="130000"/>
              </a:lnSpc>
              <a:spcBef>
                <a:spcPts val="0"/>
              </a:spcBef>
              <a:spcAft>
                <a:spcPts val="0"/>
              </a:spcAft>
              <a:buSzPts val="1100"/>
              <a:buNone/>
            </a:pPr>
            <a:r>
              <a:rPr lang="en-US" sz="1600">
                <a:latin typeface="Calibri"/>
                <a:ea typeface="Calibri"/>
                <a:cs typeface="Calibri"/>
                <a:sym typeface="Calibri"/>
              </a:rPr>
              <a:t>Security Matters (SecM) is an NGO that aims to improve the digital and physical security of at-risk groups in Southeast Asia by:</a:t>
            </a:r>
            <a:endParaRPr/>
          </a:p>
          <a:p>
            <a:pPr indent="-347472" lvl="0" marL="457200" rtl="0" algn="l">
              <a:lnSpc>
                <a:spcPct val="130000"/>
              </a:lnSpc>
              <a:spcBef>
                <a:spcPts val="0"/>
              </a:spcBef>
              <a:spcAft>
                <a:spcPts val="0"/>
              </a:spcAft>
              <a:buClr>
                <a:srgbClr val="FFB215"/>
              </a:buClr>
              <a:buSzPts val="1100"/>
              <a:buFont typeface="Calibri"/>
              <a:buChar char="●"/>
            </a:pPr>
            <a:r>
              <a:rPr lang="en-US" sz="1600">
                <a:latin typeface="Calibri"/>
                <a:ea typeface="Calibri"/>
                <a:cs typeface="Calibri"/>
                <a:sym typeface="Calibri"/>
              </a:rPr>
              <a:t>Promoting digital security awareness;</a:t>
            </a:r>
            <a:endParaRPr/>
          </a:p>
          <a:p>
            <a:pPr indent="-347472" lvl="0" marL="457200" rtl="0" algn="l">
              <a:lnSpc>
                <a:spcPct val="130000"/>
              </a:lnSpc>
              <a:spcBef>
                <a:spcPts val="0"/>
              </a:spcBef>
              <a:spcAft>
                <a:spcPts val="0"/>
              </a:spcAft>
              <a:buClr>
                <a:srgbClr val="FFB215"/>
              </a:buClr>
              <a:buSzPts val="1100"/>
              <a:buFont typeface="Calibri"/>
              <a:buChar char="●"/>
            </a:pPr>
            <a:r>
              <a:rPr lang="en-US" sz="1600">
                <a:latin typeface="Calibri"/>
                <a:ea typeface="Calibri"/>
                <a:cs typeface="Calibri"/>
                <a:sym typeface="Calibri"/>
              </a:rPr>
              <a:t>Establishing a regional initiative as the first point of contact for security threats;</a:t>
            </a:r>
            <a:endParaRPr/>
          </a:p>
          <a:p>
            <a:pPr indent="-347472" lvl="0" marL="457200" rtl="0" algn="l">
              <a:lnSpc>
                <a:spcPct val="130000"/>
              </a:lnSpc>
              <a:spcBef>
                <a:spcPts val="0"/>
              </a:spcBef>
              <a:spcAft>
                <a:spcPts val="0"/>
              </a:spcAft>
              <a:buClr>
                <a:srgbClr val="FFB215"/>
              </a:buClr>
              <a:buSzPts val="1100"/>
              <a:buFont typeface="Calibri"/>
              <a:buChar char="●"/>
            </a:pPr>
            <a:r>
              <a:rPr lang="en-US" sz="1600">
                <a:latin typeface="Calibri"/>
                <a:ea typeface="Calibri"/>
                <a:cs typeface="Calibri"/>
                <a:sym typeface="Calibri"/>
              </a:rPr>
              <a:t>Providing a first responder and resource center;</a:t>
            </a:r>
            <a:endParaRPr/>
          </a:p>
          <a:p>
            <a:pPr indent="-347472" lvl="0" marL="457200" rtl="0" algn="l">
              <a:lnSpc>
                <a:spcPct val="130000"/>
              </a:lnSpc>
              <a:spcBef>
                <a:spcPts val="0"/>
              </a:spcBef>
              <a:spcAft>
                <a:spcPts val="0"/>
              </a:spcAft>
              <a:buClr>
                <a:srgbClr val="FFB215"/>
              </a:buClr>
              <a:buSzPts val="1100"/>
              <a:buFont typeface="Calibri"/>
              <a:buChar char="●"/>
            </a:pPr>
            <a:r>
              <a:rPr lang="en-US" sz="1600">
                <a:latin typeface="Calibri"/>
                <a:ea typeface="Calibri"/>
                <a:cs typeface="Calibri"/>
                <a:sym typeface="Calibri"/>
              </a:rPr>
              <a:t>Developing localized resources to address unique threats.</a:t>
            </a:r>
            <a:endParaRPr/>
          </a:p>
          <a:p>
            <a:pPr indent="0" lvl="0" marL="109728" rtl="0" algn="l">
              <a:lnSpc>
                <a:spcPct val="130000"/>
              </a:lnSpc>
              <a:spcBef>
                <a:spcPts val="0"/>
              </a:spcBef>
              <a:spcAft>
                <a:spcPts val="0"/>
              </a:spcAft>
              <a:buClr>
                <a:srgbClr val="FFB215"/>
              </a:buClr>
              <a:buSzPts val="1100"/>
              <a:buNone/>
            </a:pPr>
            <a:r>
              <a:t/>
            </a:r>
            <a:endParaRPr sz="1600">
              <a:latin typeface="Calibri"/>
              <a:ea typeface="Calibri"/>
              <a:cs typeface="Calibri"/>
              <a:sym typeface="Calibri"/>
            </a:endParaRPr>
          </a:p>
        </p:txBody>
      </p:sp>
      <p:cxnSp>
        <p:nvCxnSpPr>
          <p:cNvPr id="95" name="Google Shape;95;p2"/>
          <p:cNvCxnSpPr/>
          <p:nvPr/>
        </p:nvCxnSpPr>
        <p:spPr>
          <a:xfrm>
            <a:off x="4902583" y="1126482"/>
            <a:ext cx="4448400" cy="0"/>
          </a:xfrm>
          <a:prstGeom prst="straightConnector1">
            <a:avLst/>
          </a:prstGeom>
          <a:noFill/>
          <a:ln cap="flat" cmpd="sng" w="9525">
            <a:solidFill>
              <a:schemeClr val="accent1"/>
            </a:solidFill>
            <a:prstDash val="solid"/>
            <a:round/>
            <a:headEnd len="sm" w="sm" type="none"/>
            <a:tailEnd len="sm" w="sm" type="none"/>
          </a:ln>
        </p:spPr>
      </p:cxnSp>
      <p:pic>
        <p:nvPicPr>
          <p:cNvPr id="96" name="Google Shape;96;p2"/>
          <p:cNvPicPr preferRelativeResize="0"/>
          <p:nvPr/>
        </p:nvPicPr>
        <p:blipFill rotWithShape="1">
          <a:blip r:embed="rId3">
            <a:alphaModFix/>
          </a:blip>
          <a:srcRect b="0" l="0" r="0" t="0"/>
          <a:stretch/>
        </p:blipFill>
        <p:spPr>
          <a:xfrm>
            <a:off x="714575" y="1797074"/>
            <a:ext cx="3530400" cy="1549349"/>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0" name="Shape 100"/>
        <p:cNvGrpSpPr/>
        <p:nvPr/>
      </p:nvGrpSpPr>
      <p:grpSpPr>
        <a:xfrm>
          <a:off x="0" y="0"/>
          <a:ext cx="0" cy="0"/>
          <a:chOff x="0" y="0"/>
          <a:chExt cx="0" cy="0"/>
        </a:xfrm>
      </p:grpSpPr>
      <p:sp>
        <p:nvSpPr>
          <p:cNvPr id="101" name="Google Shape;101;p3"/>
          <p:cNvSpPr txBox="1"/>
          <p:nvPr>
            <p:ph type="ctrTitle"/>
          </p:nvPr>
        </p:nvSpPr>
        <p:spPr>
          <a:xfrm>
            <a:off x="0" y="73280"/>
            <a:ext cx="8520600" cy="606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US" sz="2800">
                <a:latin typeface="Calibri"/>
                <a:ea typeface="Calibri"/>
                <a:cs typeface="Calibri"/>
                <a:sym typeface="Calibri"/>
              </a:rPr>
              <a:t>How to Spot a Scam VPN</a:t>
            </a:r>
            <a:endParaRPr/>
          </a:p>
        </p:txBody>
      </p:sp>
      <p:cxnSp>
        <p:nvCxnSpPr>
          <p:cNvPr id="102" name="Google Shape;102;p3"/>
          <p:cNvCxnSpPr/>
          <p:nvPr/>
        </p:nvCxnSpPr>
        <p:spPr>
          <a:xfrm>
            <a:off x="0" y="775753"/>
            <a:ext cx="7680960" cy="0"/>
          </a:xfrm>
          <a:prstGeom prst="straightConnector1">
            <a:avLst/>
          </a:prstGeom>
          <a:noFill/>
          <a:ln cap="flat" cmpd="sng" w="9525">
            <a:solidFill>
              <a:schemeClr val="accent1"/>
            </a:solidFill>
            <a:prstDash val="solid"/>
            <a:round/>
            <a:headEnd len="sm" w="sm" type="none"/>
            <a:tailEnd len="sm" w="sm" type="none"/>
          </a:ln>
        </p:spPr>
      </p:cxnSp>
      <p:pic>
        <p:nvPicPr>
          <p:cNvPr id="103" name="Google Shape;103;p3"/>
          <p:cNvPicPr preferRelativeResize="0"/>
          <p:nvPr/>
        </p:nvPicPr>
        <p:blipFill rotWithShape="1">
          <a:blip r:embed="rId3">
            <a:alphaModFix/>
          </a:blip>
          <a:srcRect b="0" l="0" r="0" t="0"/>
          <a:stretch/>
        </p:blipFill>
        <p:spPr>
          <a:xfrm>
            <a:off x="7662378" y="0"/>
            <a:ext cx="1481622" cy="660800"/>
          </a:xfrm>
          <a:prstGeom prst="rect">
            <a:avLst/>
          </a:prstGeom>
          <a:noFill/>
          <a:ln>
            <a:noFill/>
          </a:ln>
        </p:spPr>
      </p:pic>
      <p:sp>
        <p:nvSpPr>
          <p:cNvPr id="104" name="Google Shape;104;p3"/>
          <p:cNvSpPr txBox="1"/>
          <p:nvPr/>
        </p:nvSpPr>
        <p:spPr>
          <a:xfrm>
            <a:off x="4216986" y="871627"/>
            <a:ext cx="4772025" cy="2473241"/>
          </a:xfrm>
          <a:prstGeom prst="rect">
            <a:avLst/>
          </a:prstGeom>
          <a:noFill/>
          <a:ln>
            <a:noFill/>
          </a:ln>
        </p:spPr>
        <p:txBody>
          <a:bodyPr anchorCtr="0" anchor="t" bIns="45700" lIns="91425" spcFirstLastPara="1" rIns="91425" wrap="square" tIns="45700">
            <a:spAutoFit/>
          </a:bodyPr>
          <a:lstStyle/>
          <a:p>
            <a:pPr indent="-285750" lvl="0" marL="285750" marR="0" rtl="0" algn="l">
              <a:lnSpc>
                <a:spcPct val="140000"/>
              </a:lnSpc>
              <a:spcBef>
                <a:spcPts val="0"/>
              </a:spcBef>
              <a:spcAft>
                <a:spcPts val="0"/>
              </a:spcAft>
              <a:buClr>
                <a:srgbClr val="FFC000"/>
              </a:buClr>
              <a:buSzPts val="1600"/>
              <a:buFont typeface="Arial"/>
              <a:buChar char="•"/>
            </a:pPr>
            <a:r>
              <a:rPr b="0" i="0" lang="en-US" sz="1600" u="none" cap="none" strike="noStrike">
                <a:solidFill>
                  <a:schemeClr val="lt1"/>
                </a:solidFill>
                <a:latin typeface="Calibri"/>
                <a:ea typeface="Calibri"/>
                <a:cs typeface="Calibri"/>
                <a:sym typeface="Calibri"/>
              </a:rPr>
              <a:t>Virtual private networks (VPNs) are crucial for online privacy and security.</a:t>
            </a:r>
            <a:endParaRPr b="0" i="0" sz="1400" u="none" cap="none" strike="noStrike">
              <a:solidFill>
                <a:srgbClr val="000000"/>
              </a:solidFill>
              <a:latin typeface="Arial"/>
              <a:ea typeface="Arial"/>
              <a:cs typeface="Arial"/>
              <a:sym typeface="Arial"/>
            </a:endParaRPr>
          </a:p>
          <a:p>
            <a:pPr indent="-285750" lvl="0" marL="285750" marR="0" rtl="0" algn="l">
              <a:lnSpc>
                <a:spcPct val="140000"/>
              </a:lnSpc>
              <a:spcBef>
                <a:spcPts val="0"/>
              </a:spcBef>
              <a:spcAft>
                <a:spcPts val="0"/>
              </a:spcAft>
              <a:buClr>
                <a:srgbClr val="FFC000"/>
              </a:buClr>
              <a:buSzPts val="1600"/>
              <a:buFont typeface="Arial"/>
              <a:buChar char="•"/>
            </a:pPr>
            <a:r>
              <a:rPr b="0" i="0" lang="en-US" sz="1600" u="none" cap="none" strike="noStrike">
                <a:solidFill>
                  <a:schemeClr val="lt1"/>
                </a:solidFill>
                <a:latin typeface="Calibri"/>
                <a:ea typeface="Calibri"/>
                <a:cs typeface="Calibri"/>
                <a:sym typeface="Calibri"/>
              </a:rPr>
              <a:t>Beware of scam VPNs that can compromise your data.</a:t>
            </a:r>
            <a:endParaRPr b="0" i="0" sz="1400" u="none" cap="none" strike="noStrike">
              <a:solidFill>
                <a:srgbClr val="000000"/>
              </a:solidFill>
              <a:latin typeface="Arial"/>
              <a:ea typeface="Arial"/>
              <a:cs typeface="Arial"/>
              <a:sym typeface="Arial"/>
            </a:endParaRPr>
          </a:p>
          <a:p>
            <a:pPr indent="-285750" lvl="0" marL="285750" marR="0" rtl="0" algn="l">
              <a:lnSpc>
                <a:spcPct val="140000"/>
              </a:lnSpc>
              <a:spcBef>
                <a:spcPts val="0"/>
              </a:spcBef>
              <a:spcAft>
                <a:spcPts val="0"/>
              </a:spcAft>
              <a:buClr>
                <a:srgbClr val="FFC000"/>
              </a:buClr>
              <a:buSzPts val="1600"/>
              <a:buFont typeface="Arial"/>
              <a:buChar char="•"/>
            </a:pPr>
            <a:r>
              <a:rPr b="0" i="0" lang="en-US" sz="1600" u="none" cap="none" strike="noStrike">
                <a:solidFill>
                  <a:schemeClr val="lt1"/>
                </a:solidFill>
                <a:latin typeface="Calibri"/>
                <a:ea typeface="Calibri"/>
                <a:cs typeface="Calibri"/>
                <a:sym typeface="Calibri"/>
              </a:rPr>
              <a:t>Recognize the red flags to make informed decisions.</a:t>
            </a:r>
            <a:endParaRPr b="0" i="0" sz="1400" u="none" cap="none" strike="noStrike">
              <a:solidFill>
                <a:srgbClr val="000000"/>
              </a:solidFill>
              <a:latin typeface="Arial"/>
              <a:ea typeface="Arial"/>
              <a:cs typeface="Arial"/>
              <a:sym typeface="Arial"/>
            </a:endParaRPr>
          </a:p>
          <a:p>
            <a:pPr indent="-285750" lvl="0" marL="285750" marR="0" rtl="0" algn="l">
              <a:lnSpc>
                <a:spcPct val="140000"/>
              </a:lnSpc>
              <a:spcBef>
                <a:spcPts val="0"/>
              </a:spcBef>
              <a:spcAft>
                <a:spcPts val="0"/>
              </a:spcAft>
              <a:buClr>
                <a:srgbClr val="FFC000"/>
              </a:buClr>
              <a:buSzPts val="1600"/>
              <a:buFont typeface="Arial"/>
              <a:buChar char="•"/>
            </a:pPr>
            <a:r>
              <a:rPr b="0" i="0" lang="en-US" sz="1600" u="none" cap="none" strike="noStrike">
                <a:solidFill>
                  <a:schemeClr val="lt1"/>
                </a:solidFill>
                <a:latin typeface="Calibri"/>
                <a:ea typeface="Calibri"/>
                <a:cs typeface="Calibri"/>
                <a:sym typeface="Calibri"/>
              </a:rPr>
              <a:t>Safeguard your privacy by selecting a trustworthy VPN provider.</a:t>
            </a:r>
            <a:endParaRPr b="0" i="0" sz="1400" u="none" cap="none" strike="noStrike">
              <a:solidFill>
                <a:srgbClr val="000000"/>
              </a:solidFill>
              <a:latin typeface="Arial"/>
              <a:ea typeface="Arial"/>
              <a:cs typeface="Arial"/>
              <a:sym typeface="Arial"/>
            </a:endParaRPr>
          </a:p>
        </p:txBody>
      </p:sp>
      <p:pic>
        <p:nvPicPr>
          <p:cNvPr id="105" name="Google Shape;105;p3"/>
          <p:cNvPicPr preferRelativeResize="0"/>
          <p:nvPr/>
        </p:nvPicPr>
        <p:blipFill rotWithShape="1">
          <a:blip r:embed="rId4">
            <a:alphaModFix/>
          </a:blip>
          <a:srcRect b="0" l="0" r="0" t="0"/>
          <a:stretch/>
        </p:blipFill>
        <p:spPr>
          <a:xfrm>
            <a:off x="327259" y="975178"/>
            <a:ext cx="3657600" cy="3657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4"/>
          <p:cNvSpPr txBox="1"/>
          <p:nvPr>
            <p:ph type="ctrTitle"/>
          </p:nvPr>
        </p:nvSpPr>
        <p:spPr>
          <a:xfrm>
            <a:off x="0" y="73280"/>
            <a:ext cx="8520600" cy="606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US" sz="2800">
                <a:latin typeface="Calibri"/>
                <a:ea typeface="Calibri"/>
                <a:cs typeface="Calibri"/>
                <a:sym typeface="Calibri"/>
              </a:rPr>
              <a:t>How to Spot a Scam VPN</a:t>
            </a:r>
            <a:endParaRPr/>
          </a:p>
        </p:txBody>
      </p:sp>
      <p:cxnSp>
        <p:nvCxnSpPr>
          <p:cNvPr id="111" name="Google Shape;111;p4"/>
          <p:cNvCxnSpPr/>
          <p:nvPr/>
        </p:nvCxnSpPr>
        <p:spPr>
          <a:xfrm>
            <a:off x="0" y="775753"/>
            <a:ext cx="7680960" cy="0"/>
          </a:xfrm>
          <a:prstGeom prst="straightConnector1">
            <a:avLst/>
          </a:prstGeom>
          <a:noFill/>
          <a:ln cap="flat" cmpd="sng" w="9525">
            <a:solidFill>
              <a:schemeClr val="accent1"/>
            </a:solidFill>
            <a:prstDash val="solid"/>
            <a:round/>
            <a:headEnd len="sm" w="sm" type="none"/>
            <a:tailEnd len="sm" w="sm" type="none"/>
          </a:ln>
        </p:spPr>
      </p:cxnSp>
      <p:pic>
        <p:nvPicPr>
          <p:cNvPr id="112" name="Google Shape;112;p4"/>
          <p:cNvPicPr preferRelativeResize="0"/>
          <p:nvPr/>
        </p:nvPicPr>
        <p:blipFill rotWithShape="1">
          <a:blip r:embed="rId3">
            <a:alphaModFix/>
          </a:blip>
          <a:srcRect b="0" l="0" r="0" t="0"/>
          <a:stretch/>
        </p:blipFill>
        <p:spPr>
          <a:xfrm>
            <a:off x="7662378" y="0"/>
            <a:ext cx="1481622" cy="660800"/>
          </a:xfrm>
          <a:prstGeom prst="rect">
            <a:avLst/>
          </a:prstGeom>
          <a:noFill/>
          <a:ln>
            <a:noFill/>
          </a:ln>
        </p:spPr>
      </p:pic>
      <p:sp>
        <p:nvSpPr>
          <p:cNvPr id="113" name="Google Shape;113;p4"/>
          <p:cNvSpPr txBox="1"/>
          <p:nvPr/>
        </p:nvSpPr>
        <p:spPr>
          <a:xfrm>
            <a:off x="0" y="3694357"/>
            <a:ext cx="9143999" cy="1346779"/>
          </a:xfrm>
          <a:prstGeom prst="rect">
            <a:avLst/>
          </a:prstGeom>
          <a:noFill/>
          <a:ln>
            <a:noFill/>
          </a:ln>
        </p:spPr>
        <p:txBody>
          <a:bodyPr anchorCtr="0" anchor="t" bIns="45700" lIns="91425" spcFirstLastPara="1" rIns="91425" wrap="square" tIns="45700">
            <a:spAutoFit/>
          </a:bodyPr>
          <a:lstStyle/>
          <a:p>
            <a:pPr indent="-342900" lvl="0" marL="342900" marR="0" rtl="0" algn="l">
              <a:lnSpc>
                <a:spcPct val="130000"/>
              </a:lnSpc>
              <a:spcBef>
                <a:spcPts val="0"/>
              </a:spcBef>
              <a:spcAft>
                <a:spcPts val="0"/>
              </a:spcAft>
              <a:buClr>
                <a:srgbClr val="FFC000"/>
              </a:buClr>
              <a:buSzPts val="1600"/>
              <a:buFont typeface="Arial"/>
              <a:buAutoNum type="arabicPeriod"/>
            </a:pPr>
            <a:r>
              <a:rPr b="1" i="0" lang="en-US" sz="1600" u="none" cap="none" strike="noStrike">
                <a:solidFill>
                  <a:schemeClr val="lt1"/>
                </a:solidFill>
                <a:latin typeface="Calibri"/>
                <a:ea typeface="Calibri"/>
                <a:cs typeface="Calibri"/>
                <a:sym typeface="Calibri"/>
              </a:rPr>
              <a:t>Lack of Transparency</a:t>
            </a:r>
            <a:endParaRPr b="0" i="0" sz="1400" u="none" cap="none" strike="noStrike">
              <a:solidFill>
                <a:srgbClr val="000000"/>
              </a:solidFill>
              <a:latin typeface="Arial"/>
              <a:ea typeface="Arial"/>
              <a:cs typeface="Arial"/>
              <a:sym typeface="Arial"/>
            </a:endParaRPr>
          </a:p>
          <a:p>
            <a:pPr indent="0" lvl="0" marL="0" marR="0" rtl="0" algn="l">
              <a:lnSpc>
                <a:spcPct val="13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If a VPN provider is not transparent about its company information, ownership, or location, it could be a warning sign. Legitimate VPN services typically provide clear and easily accessible information about their company.</a:t>
            </a:r>
            <a:endParaRPr b="0" i="0" sz="1400" u="none" cap="none" strike="noStrike">
              <a:solidFill>
                <a:srgbClr val="000000"/>
              </a:solidFill>
              <a:latin typeface="Arial"/>
              <a:ea typeface="Arial"/>
              <a:cs typeface="Arial"/>
              <a:sym typeface="Arial"/>
            </a:endParaRPr>
          </a:p>
        </p:txBody>
      </p:sp>
      <p:grpSp>
        <p:nvGrpSpPr>
          <p:cNvPr id="114" name="Google Shape;114;p4"/>
          <p:cNvGrpSpPr/>
          <p:nvPr/>
        </p:nvGrpSpPr>
        <p:grpSpPr>
          <a:xfrm>
            <a:off x="1457292" y="825931"/>
            <a:ext cx="6205086" cy="2796431"/>
            <a:chOff x="1902618" y="839543"/>
            <a:chExt cx="4947361" cy="2631301"/>
          </a:xfrm>
        </p:grpSpPr>
        <p:pic>
          <p:nvPicPr>
            <p:cNvPr id="115" name="Google Shape;115;p4"/>
            <p:cNvPicPr preferRelativeResize="0"/>
            <p:nvPr/>
          </p:nvPicPr>
          <p:blipFill rotWithShape="1">
            <a:blip r:embed="rId4">
              <a:alphaModFix/>
            </a:blip>
            <a:srcRect b="0" l="0" r="0" t="0"/>
            <a:stretch/>
          </p:blipFill>
          <p:spPr>
            <a:xfrm>
              <a:off x="1902618" y="839543"/>
              <a:ext cx="4947361" cy="2631301"/>
            </a:xfrm>
            <a:prstGeom prst="rect">
              <a:avLst/>
            </a:prstGeom>
            <a:noFill/>
            <a:ln>
              <a:noFill/>
            </a:ln>
          </p:spPr>
        </p:pic>
        <p:sp>
          <p:nvSpPr>
            <p:cNvPr id="116" name="Google Shape;116;p4"/>
            <p:cNvSpPr txBox="1"/>
            <p:nvPr/>
          </p:nvSpPr>
          <p:spPr>
            <a:xfrm>
              <a:off x="1902618" y="3301567"/>
              <a:ext cx="2210862" cy="16927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500"/>
                <a:buFont typeface="Arial"/>
                <a:buNone/>
              </a:pPr>
              <a:r>
                <a:rPr b="0" i="0" lang="en-US" sz="500" u="sng" cap="none" strike="noStrike">
                  <a:solidFill>
                    <a:srgbClr val="000000"/>
                  </a:solidFill>
                  <a:latin typeface="Arial"/>
                  <a:ea typeface="Arial"/>
                  <a:cs typeface="Arial"/>
                  <a:sym typeface="Arial"/>
                  <a:hlinkClick r:id="rId5">
                    <a:extLst>
                      <a:ext uri="{A12FA001-AC4F-418D-AE19-62706E023703}">
                        <ahyp:hlinkClr val="tx"/>
                      </a:ext>
                    </a:extLst>
                  </a:hlinkClick>
                </a:rPr>
                <a:t>https://www.vpnmentor.com/blog/companies-secretly-own-dozens-vpns/</a:t>
              </a:r>
              <a:endParaRPr b="0" i="0" sz="500" u="none" cap="none" strike="noStrike">
                <a:solidFill>
                  <a:srgbClr val="000000"/>
                </a:solidFill>
                <a:latin typeface="Arial"/>
                <a:ea typeface="Arial"/>
                <a:cs typeface="Arial"/>
                <a:sym typeface="Arial"/>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5"/>
          <p:cNvSpPr txBox="1"/>
          <p:nvPr>
            <p:ph type="ctrTitle"/>
          </p:nvPr>
        </p:nvSpPr>
        <p:spPr>
          <a:xfrm>
            <a:off x="0" y="73280"/>
            <a:ext cx="8520600" cy="606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US" sz="2800">
                <a:latin typeface="Calibri"/>
                <a:ea typeface="Calibri"/>
                <a:cs typeface="Calibri"/>
                <a:sym typeface="Calibri"/>
              </a:rPr>
              <a:t>How to Spot a Scam VPN</a:t>
            </a:r>
            <a:endParaRPr/>
          </a:p>
        </p:txBody>
      </p:sp>
      <p:cxnSp>
        <p:nvCxnSpPr>
          <p:cNvPr id="122" name="Google Shape;122;p5"/>
          <p:cNvCxnSpPr/>
          <p:nvPr/>
        </p:nvCxnSpPr>
        <p:spPr>
          <a:xfrm>
            <a:off x="0" y="775753"/>
            <a:ext cx="7680960" cy="0"/>
          </a:xfrm>
          <a:prstGeom prst="straightConnector1">
            <a:avLst/>
          </a:prstGeom>
          <a:noFill/>
          <a:ln cap="flat" cmpd="sng" w="9525">
            <a:solidFill>
              <a:schemeClr val="accent1"/>
            </a:solidFill>
            <a:prstDash val="solid"/>
            <a:round/>
            <a:headEnd len="sm" w="sm" type="none"/>
            <a:tailEnd len="sm" w="sm" type="none"/>
          </a:ln>
        </p:spPr>
      </p:cxnSp>
      <p:pic>
        <p:nvPicPr>
          <p:cNvPr id="123" name="Google Shape;123;p5"/>
          <p:cNvPicPr preferRelativeResize="0"/>
          <p:nvPr/>
        </p:nvPicPr>
        <p:blipFill rotWithShape="1">
          <a:blip r:embed="rId3">
            <a:alphaModFix/>
          </a:blip>
          <a:srcRect b="0" l="0" r="0" t="0"/>
          <a:stretch/>
        </p:blipFill>
        <p:spPr>
          <a:xfrm>
            <a:off x="7662378" y="0"/>
            <a:ext cx="1481622" cy="660800"/>
          </a:xfrm>
          <a:prstGeom prst="rect">
            <a:avLst/>
          </a:prstGeom>
          <a:noFill/>
          <a:ln>
            <a:noFill/>
          </a:ln>
        </p:spPr>
      </p:pic>
      <p:sp>
        <p:nvSpPr>
          <p:cNvPr id="124" name="Google Shape;124;p5"/>
          <p:cNvSpPr txBox="1"/>
          <p:nvPr/>
        </p:nvSpPr>
        <p:spPr>
          <a:xfrm>
            <a:off x="4350497" y="775753"/>
            <a:ext cx="4793503" cy="2128531"/>
          </a:xfrm>
          <a:prstGeom prst="rect">
            <a:avLst/>
          </a:prstGeom>
          <a:noFill/>
          <a:ln>
            <a:noFill/>
          </a:ln>
        </p:spPr>
        <p:txBody>
          <a:bodyPr anchorCtr="0" anchor="t" bIns="45700" lIns="91425" spcFirstLastPara="1" rIns="91425" wrap="square" tIns="45700">
            <a:spAutoFit/>
          </a:bodyPr>
          <a:lstStyle/>
          <a:p>
            <a:pPr indent="-342900" lvl="0" marL="342900" marR="0" rtl="0" algn="l">
              <a:lnSpc>
                <a:spcPct val="140000"/>
              </a:lnSpc>
              <a:spcBef>
                <a:spcPts val="0"/>
              </a:spcBef>
              <a:spcAft>
                <a:spcPts val="0"/>
              </a:spcAft>
              <a:buClr>
                <a:srgbClr val="FFC000"/>
              </a:buClr>
              <a:buSzPts val="1600"/>
              <a:buFont typeface="Arial"/>
              <a:buAutoNum type="arabicPeriod" startAt="2"/>
            </a:pPr>
            <a:r>
              <a:rPr b="1" i="0" lang="en-US" sz="1600" u="none" cap="none" strike="noStrike">
                <a:solidFill>
                  <a:schemeClr val="lt1"/>
                </a:solidFill>
                <a:latin typeface="Calibri"/>
                <a:ea typeface="Calibri"/>
                <a:cs typeface="Calibri"/>
                <a:sym typeface="Calibri"/>
              </a:rPr>
              <a:t>Suspicious Pricing</a:t>
            </a:r>
            <a:endParaRPr b="0" i="0" sz="1400" u="none" cap="none" strike="noStrike">
              <a:solidFill>
                <a:srgbClr val="000000"/>
              </a:solidFill>
              <a:latin typeface="Arial"/>
              <a:ea typeface="Arial"/>
              <a:cs typeface="Arial"/>
              <a:sym typeface="Arial"/>
            </a:endParaRPr>
          </a:p>
          <a:p>
            <a:pPr indent="0" lvl="0" marL="0" marR="0" rtl="0" algn="l">
              <a:lnSpc>
                <a:spcPct val="14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Be cautious of VPN services that offer extremely low prices or lifetime subscriptions. Such offers may be too good to be true and could indicate a scam. Quality VPN services require infrastructure and ongoing maintenance, which usually come at a reasonable cost.</a:t>
            </a:r>
            <a:endParaRPr b="0" i="0" sz="1400" u="none" cap="none" strike="noStrike">
              <a:solidFill>
                <a:srgbClr val="000000"/>
              </a:solidFill>
              <a:latin typeface="Arial"/>
              <a:ea typeface="Arial"/>
              <a:cs typeface="Arial"/>
              <a:sym typeface="Arial"/>
            </a:endParaRPr>
          </a:p>
        </p:txBody>
      </p:sp>
      <p:pic>
        <p:nvPicPr>
          <p:cNvPr id="125" name="Google Shape;125;p5"/>
          <p:cNvPicPr preferRelativeResize="0"/>
          <p:nvPr/>
        </p:nvPicPr>
        <p:blipFill rotWithShape="1">
          <a:blip r:embed="rId4">
            <a:alphaModFix/>
          </a:blip>
          <a:srcRect b="0" l="0" r="0" t="0"/>
          <a:stretch/>
        </p:blipFill>
        <p:spPr>
          <a:xfrm>
            <a:off x="182880" y="973227"/>
            <a:ext cx="3657600" cy="3657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6"/>
          <p:cNvSpPr txBox="1"/>
          <p:nvPr>
            <p:ph type="ctrTitle"/>
          </p:nvPr>
        </p:nvSpPr>
        <p:spPr>
          <a:xfrm>
            <a:off x="0" y="73280"/>
            <a:ext cx="8520600" cy="606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US" sz="2800">
                <a:latin typeface="Calibri"/>
                <a:ea typeface="Calibri"/>
                <a:cs typeface="Calibri"/>
                <a:sym typeface="Calibri"/>
              </a:rPr>
              <a:t>How to Spot a Scam VPN</a:t>
            </a:r>
            <a:endParaRPr/>
          </a:p>
        </p:txBody>
      </p:sp>
      <p:cxnSp>
        <p:nvCxnSpPr>
          <p:cNvPr id="131" name="Google Shape;131;p6"/>
          <p:cNvCxnSpPr/>
          <p:nvPr/>
        </p:nvCxnSpPr>
        <p:spPr>
          <a:xfrm>
            <a:off x="0" y="775753"/>
            <a:ext cx="7680960" cy="0"/>
          </a:xfrm>
          <a:prstGeom prst="straightConnector1">
            <a:avLst/>
          </a:prstGeom>
          <a:noFill/>
          <a:ln cap="flat" cmpd="sng" w="9525">
            <a:solidFill>
              <a:schemeClr val="accent1"/>
            </a:solidFill>
            <a:prstDash val="solid"/>
            <a:round/>
            <a:headEnd len="sm" w="sm" type="none"/>
            <a:tailEnd len="sm" w="sm" type="none"/>
          </a:ln>
        </p:spPr>
      </p:cxnSp>
      <p:pic>
        <p:nvPicPr>
          <p:cNvPr id="132" name="Google Shape;132;p6"/>
          <p:cNvPicPr preferRelativeResize="0"/>
          <p:nvPr/>
        </p:nvPicPr>
        <p:blipFill rotWithShape="1">
          <a:blip r:embed="rId3">
            <a:alphaModFix/>
          </a:blip>
          <a:srcRect b="0" l="0" r="0" t="0"/>
          <a:stretch/>
        </p:blipFill>
        <p:spPr>
          <a:xfrm>
            <a:off x="7662378" y="0"/>
            <a:ext cx="1481622" cy="660800"/>
          </a:xfrm>
          <a:prstGeom prst="rect">
            <a:avLst/>
          </a:prstGeom>
          <a:noFill/>
          <a:ln>
            <a:noFill/>
          </a:ln>
        </p:spPr>
      </p:pic>
      <p:sp>
        <p:nvSpPr>
          <p:cNvPr id="133" name="Google Shape;133;p6"/>
          <p:cNvSpPr txBox="1"/>
          <p:nvPr/>
        </p:nvSpPr>
        <p:spPr>
          <a:xfrm>
            <a:off x="4260300" y="871627"/>
            <a:ext cx="4793503" cy="4016484"/>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rgbClr val="FFC000"/>
              </a:buClr>
              <a:buSzPts val="1500"/>
              <a:buFont typeface="Arial"/>
              <a:buAutoNum type="arabicPeriod" startAt="3"/>
            </a:pPr>
            <a:r>
              <a:rPr b="1" i="0" lang="en-US" sz="1500" u="none" cap="none" strike="noStrike">
                <a:solidFill>
                  <a:schemeClr val="lt1"/>
                </a:solidFill>
                <a:latin typeface="Calibri"/>
                <a:ea typeface="Calibri"/>
                <a:cs typeface="Calibri"/>
                <a:sym typeface="Calibri"/>
              </a:rPr>
              <a:t>Unclear Privacy Policy</a:t>
            </a:r>
            <a:endParaRPr b="0" i="0" sz="14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Review the privacy policy of a VPN service before trusting it with your data. Keywords to look for:</a:t>
            </a:r>
            <a:endParaRPr b="0" i="0" sz="1400" u="none" cap="none" strike="noStrike">
              <a:solidFill>
                <a:srgbClr val="000000"/>
              </a:solidFill>
              <a:latin typeface="Arial"/>
              <a:ea typeface="Arial"/>
              <a:cs typeface="Arial"/>
              <a:sym typeface="Arial"/>
            </a:endParaRPr>
          </a:p>
          <a:p>
            <a:pPr indent="-285750" lvl="2" marL="285750" marR="0" rtl="0" algn="l">
              <a:lnSpc>
                <a:spcPct val="100000"/>
              </a:lnSpc>
              <a:spcBef>
                <a:spcPts val="0"/>
              </a:spcBef>
              <a:spcAft>
                <a:spcPts val="0"/>
              </a:spcAft>
              <a:buClr>
                <a:srgbClr val="FFC000"/>
              </a:buClr>
              <a:buSzPts val="1500"/>
              <a:buFont typeface="Arial"/>
              <a:buChar char="•"/>
            </a:pPr>
            <a:r>
              <a:rPr b="0" i="0" lang="en-US" sz="1500" u="none" cap="none" strike="noStrike">
                <a:solidFill>
                  <a:schemeClr val="lt1"/>
                </a:solidFill>
                <a:latin typeface="Calibri"/>
                <a:ea typeface="Calibri"/>
                <a:cs typeface="Calibri"/>
                <a:sym typeface="Calibri"/>
              </a:rPr>
              <a:t>Data collection</a:t>
            </a:r>
            <a:endParaRPr b="0" i="0" sz="1400" u="none" cap="none" strike="noStrike">
              <a:solidFill>
                <a:srgbClr val="000000"/>
              </a:solidFill>
              <a:latin typeface="Arial"/>
              <a:ea typeface="Arial"/>
              <a:cs typeface="Arial"/>
              <a:sym typeface="Arial"/>
            </a:endParaRPr>
          </a:p>
          <a:p>
            <a:pPr indent="-285750" lvl="2" marL="285750" marR="0" rtl="0" algn="l">
              <a:lnSpc>
                <a:spcPct val="100000"/>
              </a:lnSpc>
              <a:spcBef>
                <a:spcPts val="0"/>
              </a:spcBef>
              <a:spcAft>
                <a:spcPts val="0"/>
              </a:spcAft>
              <a:buClr>
                <a:srgbClr val="FFC000"/>
              </a:buClr>
              <a:buSzPts val="1500"/>
              <a:buFont typeface="Arial"/>
              <a:buChar char="•"/>
            </a:pPr>
            <a:r>
              <a:rPr b="0" i="0" lang="en-US" sz="1500" u="none" cap="none" strike="noStrike">
                <a:solidFill>
                  <a:schemeClr val="lt1"/>
                </a:solidFill>
                <a:latin typeface="Calibri"/>
                <a:ea typeface="Calibri"/>
                <a:cs typeface="Calibri"/>
                <a:sym typeface="Calibri"/>
              </a:rPr>
              <a:t>Data usage</a:t>
            </a:r>
            <a:endParaRPr b="0" i="0" sz="1400" u="none" cap="none" strike="noStrike">
              <a:solidFill>
                <a:srgbClr val="000000"/>
              </a:solidFill>
              <a:latin typeface="Arial"/>
              <a:ea typeface="Arial"/>
              <a:cs typeface="Arial"/>
              <a:sym typeface="Arial"/>
            </a:endParaRPr>
          </a:p>
          <a:p>
            <a:pPr indent="-285750" lvl="2" marL="285750" marR="0" rtl="0" algn="l">
              <a:lnSpc>
                <a:spcPct val="100000"/>
              </a:lnSpc>
              <a:spcBef>
                <a:spcPts val="0"/>
              </a:spcBef>
              <a:spcAft>
                <a:spcPts val="0"/>
              </a:spcAft>
              <a:buClr>
                <a:srgbClr val="FFC000"/>
              </a:buClr>
              <a:buSzPts val="1500"/>
              <a:buFont typeface="Arial"/>
              <a:buChar char="•"/>
            </a:pPr>
            <a:r>
              <a:rPr b="0" i="0" lang="en-US" sz="1500" u="none" cap="none" strike="noStrike">
                <a:solidFill>
                  <a:schemeClr val="lt1"/>
                </a:solidFill>
                <a:latin typeface="Calibri"/>
                <a:ea typeface="Calibri"/>
                <a:cs typeface="Calibri"/>
                <a:sym typeface="Calibri"/>
              </a:rPr>
              <a:t>Data retention</a:t>
            </a:r>
            <a:endParaRPr b="0" i="0" sz="1400" u="none" cap="none" strike="noStrike">
              <a:solidFill>
                <a:srgbClr val="000000"/>
              </a:solidFill>
              <a:latin typeface="Arial"/>
              <a:ea typeface="Arial"/>
              <a:cs typeface="Arial"/>
              <a:sym typeface="Arial"/>
            </a:endParaRPr>
          </a:p>
          <a:p>
            <a:pPr indent="-285750" lvl="2" marL="285750" marR="0" rtl="0" algn="l">
              <a:lnSpc>
                <a:spcPct val="100000"/>
              </a:lnSpc>
              <a:spcBef>
                <a:spcPts val="0"/>
              </a:spcBef>
              <a:spcAft>
                <a:spcPts val="0"/>
              </a:spcAft>
              <a:buClr>
                <a:srgbClr val="FFC000"/>
              </a:buClr>
              <a:buSzPts val="1500"/>
              <a:buFont typeface="Arial"/>
              <a:buChar char="•"/>
            </a:pPr>
            <a:r>
              <a:rPr b="0" i="0" lang="en-US" sz="1500" u="none" cap="none" strike="noStrike">
                <a:solidFill>
                  <a:schemeClr val="lt1"/>
                </a:solidFill>
                <a:latin typeface="Calibri"/>
                <a:ea typeface="Calibri"/>
                <a:cs typeface="Calibri"/>
                <a:sym typeface="Calibri"/>
              </a:rPr>
              <a:t>Data sharing</a:t>
            </a:r>
            <a:endParaRPr b="0" i="0" sz="1400" u="none" cap="none" strike="noStrike">
              <a:solidFill>
                <a:srgbClr val="000000"/>
              </a:solidFill>
              <a:latin typeface="Arial"/>
              <a:ea typeface="Arial"/>
              <a:cs typeface="Arial"/>
              <a:sym typeface="Arial"/>
            </a:endParaRPr>
          </a:p>
          <a:p>
            <a:pPr indent="-285750" lvl="2" marL="285750" marR="0" rtl="0" algn="l">
              <a:lnSpc>
                <a:spcPct val="100000"/>
              </a:lnSpc>
              <a:spcBef>
                <a:spcPts val="0"/>
              </a:spcBef>
              <a:spcAft>
                <a:spcPts val="0"/>
              </a:spcAft>
              <a:buClr>
                <a:srgbClr val="FFC000"/>
              </a:buClr>
              <a:buSzPts val="1500"/>
              <a:buFont typeface="Arial"/>
              <a:buChar char="•"/>
            </a:pPr>
            <a:r>
              <a:rPr b="0" i="0" lang="en-US" sz="1500" u="none" cap="none" strike="noStrike">
                <a:solidFill>
                  <a:schemeClr val="lt1"/>
                </a:solidFill>
                <a:latin typeface="Calibri"/>
                <a:ea typeface="Calibri"/>
                <a:cs typeface="Calibri"/>
                <a:sym typeface="Calibri"/>
              </a:rPr>
              <a:t>Encryption</a:t>
            </a:r>
            <a:endParaRPr b="0" i="0" sz="1400" u="none" cap="none" strike="noStrike">
              <a:solidFill>
                <a:srgbClr val="000000"/>
              </a:solidFill>
              <a:latin typeface="Arial"/>
              <a:ea typeface="Arial"/>
              <a:cs typeface="Arial"/>
              <a:sym typeface="Arial"/>
            </a:endParaRPr>
          </a:p>
          <a:p>
            <a:pPr indent="-285750" lvl="2" marL="285750" marR="0" rtl="0" algn="l">
              <a:lnSpc>
                <a:spcPct val="100000"/>
              </a:lnSpc>
              <a:spcBef>
                <a:spcPts val="0"/>
              </a:spcBef>
              <a:spcAft>
                <a:spcPts val="0"/>
              </a:spcAft>
              <a:buClr>
                <a:srgbClr val="FFC000"/>
              </a:buClr>
              <a:buSzPts val="1500"/>
              <a:buFont typeface="Arial"/>
              <a:buChar char="•"/>
            </a:pPr>
            <a:r>
              <a:rPr b="0" i="0" lang="en-US" sz="1500" u="none" cap="none" strike="noStrike">
                <a:solidFill>
                  <a:schemeClr val="lt1"/>
                </a:solidFill>
                <a:latin typeface="Calibri"/>
                <a:ea typeface="Calibri"/>
                <a:cs typeface="Calibri"/>
                <a:sym typeface="Calibri"/>
              </a:rPr>
              <a:t>Logging policy</a:t>
            </a:r>
            <a:endParaRPr b="0" i="0" sz="1400" u="none" cap="none" strike="noStrike">
              <a:solidFill>
                <a:srgbClr val="000000"/>
              </a:solidFill>
              <a:latin typeface="Arial"/>
              <a:ea typeface="Arial"/>
              <a:cs typeface="Arial"/>
              <a:sym typeface="Arial"/>
            </a:endParaRPr>
          </a:p>
          <a:p>
            <a:pPr indent="-285750" lvl="2" marL="285750" marR="0" rtl="0" algn="l">
              <a:lnSpc>
                <a:spcPct val="100000"/>
              </a:lnSpc>
              <a:spcBef>
                <a:spcPts val="0"/>
              </a:spcBef>
              <a:spcAft>
                <a:spcPts val="0"/>
              </a:spcAft>
              <a:buClr>
                <a:srgbClr val="FFC000"/>
              </a:buClr>
              <a:buSzPts val="1500"/>
              <a:buFont typeface="Arial"/>
              <a:buChar char="•"/>
            </a:pPr>
            <a:r>
              <a:rPr b="0" i="0" lang="en-US" sz="1500" u="none" cap="none" strike="noStrike">
                <a:solidFill>
                  <a:schemeClr val="lt1"/>
                </a:solidFill>
                <a:latin typeface="Calibri"/>
                <a:ea typeface="Calibri"/>
                <a:cs typeface="Calibri"/>
                <a:sym typeface="Calibri"/>
              </a:rPr>
              <a:t>Anonymous browsing</a:t>
            </a:r>
            <a:endParaRPr b="0" i="0" sz="1400" u="none" cap="none" strike="noStrike">
              <a:solidFill>
                <a:srgbClr val="000000"/>
              </a:solidFill>
              <a:latin typeface="Arial"/>
              <a:ea typeface="Arial"/>
              <a:cs typeface="Arial"/>
              <a:sym typeface="Arial"/>
            </a:endParaRPr>
          </a:p>
          <a:p>
            <a:pPr indent="-285750" lvl="2" marL="285750" marR="0" rtl="0" algn="l">
              <a:lnSpc>
                <a:spcPct val="100000"/>
              </a:lnSpc>
              <a:spcBef>
                <a:spcPts val="0"/>
              </a:spcBef>
              <a:spcAft>
                <a:spcPts val="0"/>
              </a:spcAft>
              <a:buClr>
                <a:srgbClr val="FFC000"/>
              </a:buClr>
              <a:buSzPts val="1500"/>
              <a:buFont typeface="Arial"/>
              <a:buChar char="•"/>
            </a:pPr>
            <a:r>
              <a:rPr b="0" i="0" lang="en-US" sz="1500" u="none" cap="none" strike="noStrike">
                <a:solidFill>
                  <a:schemeClr val="lt1"/>
                </a:solidFill>
                <a:latin typeface="Calibri"/>
                <a:ea typeface="Calibri"/>
                <a:cs typeface="Calibri"/>
                <a:sym typeface="Calibri"/>
              </a:rPr>
              <a:t>Jurisdiction</a:t>
            </a:r>
            <a:endParaRPr b="0" i="0" sz="1400" u="none" cap="none" strike="noStrike">
              <a:solidFill>
                <a:srgbClr val="000000"/>
              </a:solidFill>
              <a:latin typeface="Arial"/>
              <a:ea typeface="Arial"/>
              <a:cs typeface="Arial"/>
              <a:sym typeface="Arial"/>
            </a:endParaRPr>
          </a:p>
          <a:p>
            <a:pPr indent="-285750" lvl="2" marL="285750" marR="0" rtl="0" algn="l">
              <a:lnSpc>
                <a:spcPct val="100000"/>
              </a:lnSpc>
              <a:spcBef>
                <a:spcPts val="0"/>
              </a:spcBef>
              <a:spcAft>
                <a:spcPts val="0"/>
              </a:spcAft>
              <a:buClr>
                <a:srgbClr val="FFC000"/>
              </a:buClr>
              <a:buSzPts val="1500"/>
              <a:buFont typeface="Arial"/>
              <a:buChar char="•"/>
            </a:pPr>
            <a:r>
              <a:rPr b="0" i="0" lang="en-US" sz="1500" u="none" cap="none" strike="noStrike">
                <a:solidFill>
                  <a:schemeClr val="lt1"/>
                </a:solidFill>
                <a:latin typeface="Calibri"/>
                <a:ea typeface="Calibri"/>
                <a:cs typeface="Calibri"/>
                <a:sym typeface="Calibri"/>
              </a:rPr>
              <a:t>Transparency</a:t>
            </a:r>
            <a:endParaRPr b="0" i="0" sz="1400" u="none" cap="none" strike="noStrike">
              <a:solidFill>
                <a:srgbClr val="000000"/>
              </a:solidFill>
              <a:latin typeface="Arial"/>
              <a:ea typeface="Arial"/>
              <a:cs typeface="Arial"/>
              <a:sym typeface="Arial"/>
            </a:endParaRPr>
          </a:p>
          <a:p>
            <a:pPr indent="-285750" lvl="2" marL="285750" marR="0" rtl="0" algn="l">
              <a:lnSpc>
                <a:spcPct val="100000"/>
              </a:lnSpc>
              <a:spcBef>
                <a:spcPts val="0"/>
              </a:spcBef>
              <a:spcAft>
                <a:spcPts val="0"/>
              </a:spcAft>
              <a:buClr>
                <a:srgbClr val="FFC000"/>
              </a:buClr>
              <a:buSzPts val="1500"/>
              <a:buFont typeface="Arial"/>
              <a:buChar char="•"/>
            </a:pPr>
            <a:r>
              <a:rPr b="0" i="0" lang="en-US" sz="1500" u="none" cap="none" strike="noStrike">
                <a:solidFill>
                  <a:schemeClr val="lt1"/>
                </a:solidFill>
                <a:latin typeface="Calibri"/>
                <a:ea typeface="Calibri"/>
                <a:cs typeface="Calibri"/>
                <a:sym typeface="Calibri"/>
              </a:rPr>
              <a:t>Policy updates</a:t>
            </a:r>
            <a:endParaRPr b="0" i="0" sz="1400" u="none" cap="none" strike="noStrike">
              <a:solidFill>
                <a:srgbClr val="000000"/>
              </a:solidFill>
              <a:latin typeface="Arial"/>
              <a:ea typeface="Arial"/>
              <a:cs typeface="Arial"/>
              <a:sym typeface="Arial"/>
            </a:endParaRPr>
          </a:p>
          <a:p>
            <a:pPr indent="-190500" lvl="2" marL="285750" marR="0" rtl="0" algn="l">
              <a:lnSpc>
                <a:spcPct val="100000"/>
              </a:lnSpc>
              <a:spcBef>
                <a:spcPts val="0"/>
              </a:spcBef>
              <a:spcAft>
                <a:spcPts val="0"/>
              </a:spcAft>
              <a:buClr>
                <a:srgbClr val="FFC000"/>
              </a:buClr>
              <a:buSzPts val="1500"/>
              <a:buFont typeface="Arial"/>
              <a:buNone/>
            </a:pPr>
            <a:r>
              <a:t/>
            </a:r>
            <a:endParaRPr b="0" i="0" sz="1500" u="none" cap="none" strike="noStrike">
              <a:solidFill>
                <a:schemeClr val="lt1"/>
              </a:solidFill>
              <a:latin typeface="Calibri"/>
              <a:ea typeface="Calibri"/>
              <a:cs typeface="Calibri"/>
              <a:sym typeface="Calibri"/>
            </a:endParaRPr>
          </a:p>
          <a:p>
            <a:pPr indent="0" lvl="0" marL="0" marR="0" rtl="0" algn="l">
              <a:lnSpc>
                <a:spcPct val="100000"/>
              </a:lnSpc>
              <a:spcBef>
                <a:spcPts val="0"/>
              </a:spcBef>
              <a:spcAft>
                <a:spcPts val="0"/>
              </a:spcAft>
              <a:buClr>
                <a:srgbClr val="000000"/>
              </a:buClr>
              <a:buSzPts val="1500"/>
              <a:buFont typeface="Arial"/>
              <a:buNone/>
            </a:pPr>
            <a:r>
              <a:rPr b="0" i="0" lang="en-US" sz="1500" u="none" cap="none" strike="noStrike">
                <a:solidFill>
                  <a:schemeClr val="lt1"/>
                </a:solidFill>
                <a:latin typeface="Calibri"/>
                <a:ea typeface="Calibri"/>
                <a:cs typeface="Calibri"/>
                <a:sym typeface="Calibri"/>
              </a:rPr>
              <a:t>Ensure the VPN provider has a clear and comprehensive policy on data handling and storage. Choose a reliable VPN service that does not log or share data.</a:t>
            </a:r>
            <a:endParaRPr b="0" i="0" sz="1400" u="none" cap="none" strike="noStrike">
              <a:solidFill>
                <a:srgbClr val="000000"/>
              </a:solidFill>
              <a:latin typeface="Arial"/>
              <a:ea typeface="Arial"/>
              <a:cs typeface="Arial"/>
              <a:sym typeface="Arial"/>
            </a:endParaRPr>
          </a:p>
        </p:txBody>
      </p:sp>
      <p:pic>
        <p:nvPicPr>
          <p:cNvPr id="134" name="Google Shape;134;p6"/>
          <p:cNvPicPr preferRelativeResize="0"/>
          <p:nvPr/>
        </p:nvPicPr>
        <p:blipFill rotWithShape="1">
          <a:blip r:embed="rId4">
            <a:alphaModFix/>
          </a:blip>
          <a:srcRect b="0" l="0" r="0" t="0"/>
          <a:stretch/>
        </p:blipFill>
        <p:spPr>
          <a:xfrm>
            <a:off x="296779" y="983582"/>
            <a:ext cx="3657600" cy="36576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7"/>
          <p:cNvSpPr txBox="1"/>
          <p:nvPr>
            <p:ph type="ctrTitle"/>
          </p:nvPr>
        </p:nvSpPr>
        <p:spPr>
          <a:xfrm>
            <a:off x="0" y="73280"/>
            <a:ext cx="8520600" cy="606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US" sz="2800">
                <a:latin typeface="Calibri"/>
                <a:ea typeface="Calibri"/>
                <a:cs typeface="Calibri"/>
                <a:sym typeface="Calibri"/>
              </a:rPr>
              <a:t>How to Spot a Scam VPN</a:t>
            </a:r>
            <a:endParaRPr/>
          </a:p>
        </p:txBody>
      </p:sp>
      <p:cxnSp>
        <p:nvCxnSpPr>
          <p:cNvPr id="140" name="Google Shape;140;p7"/>
          <p:cNvCxnSpPr/>
          <p:nvPr/>
        </p:nvCxnSpPr>
        <p:spPr>
          <a:xfrm>
            <a:off x="0" y="775753"/>
            <a:ext cx="7680960" cy="0"/>
          </a:xfrm>
          <a:prstGeom prst="straightConnector1">
            <a:avLst/>
          </a:prstGeom>
          <a:noFill/>
          <a:ln cap="flat" cmpd="sng" w="9525">
            <a:solidFill>
              <a:schemeClr val="accent1"/>
            </a:solidFill>
            <a:prstDash val="solid"/>
            <a:round/>
            <a:headEnd len="sm" w="sm" type="none"/>
            <a:tailEnd len="sm" w="sm" type="none"/>
          </a:ln>
        </p:spPr>
      </p:cxnSp>
      <p:pic>
        <p:nvPicPr>
          <p:cNvPr id="141" name="Google Shape;141;p7"/>
          <p:cNvPicPr preferRelativeResize="0"/>
          <p:nvPr/>
        </p:nvPicPr>
        <p:blipFill rotWithShape="1">
          <a:blip r:embed="rId3">
            <a:alphaModFix/>
          </a:blip>
          <a:srcRect b="0" l="0" r="0" t="0"/>
          <a:stretch/>
        </p:blipFill>
        <p:spPr>
          <a:xfrm>
            <a:off x="7662378" y="0"/>
            <a:ext cx="1481622" cy="660800"/>
          </a:xfrm>
          <a:prstGeom prst="rect">
            <a:avLst/>
          </a:prstGeom>
          <a:noFill/>
          <a:ln>
            <a:noFill/>
          </a:ln>
        </p:spPr>
      </p:pic>
      <p:sp>
        <p:nvSpPr>
          <p:cNvPr id="142" name="Google Shape;142;p7"/>
          <p:cNvSpPr txBox="1"/>
          <p:nvPr/>
        </p:nvSpPr>
        <p:spPr>
          <a:xfrm>
            <a:off x="4260300" y="871627"/>
            <a:ext cx="4793503" cy="300877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FFC000"/>
              </a:buClr>
              <a:buSzPts val="1600"/>
              <a:buFont typeface="Arial"/>
              <a:buAutoNum type="arabicPeriod" startAt="4"/>
            </a:pPr>
            <a:r>
              <a:rPr b="1" i="0" lang="en-US" sz="1600" u="none" cap="none" strike="noStrike">
                <a:solidFill>
                  <a:schemeClr val="lt1"/>
                </a:solidFill>
                <a:latin typeface="Calibri"/>
                <a:ea typeface="Calibri"/>
                <a:cs typeface="Calibri"/>
                <a:sym typeface="Calibri"/>
              </a:rPr>
              <a:t>Negative User Reviews and Ratings</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Research and read reviews from reputable sources or online communities to gauge the reputation and reliability of a VPN service. If you come across multiple negative reviews or complaints regarding suspicious activities or unethical practices, it's wise to exercise caution.</a:t>
            </a:r>
            <a:endParaRPr b="0" i="0" sz="1400" u="none" cap="none" strike="noStrike">
              <a:solidFill>
                <a:srgbClr val="000000"/>
              </a:solidFill>
              <a:latin typeface="Arial"/>
              <a:ea typeface="Arial"/>
              <a:cs typeface="Arial"/>
              <a:sym typeface="Arial"/>
            </a:endParaRPr>
          </a:p>
          <a:p>
            <a:pPr indent="0" lvl="0" marL="0" marR="0" rtl="0" algn="l">
              <a:lnSpc>
                <a:spcPct val="15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p:txBody>
      </p:sp>
      <p:pic>
        <p:nvPicPr>
          <p:cNvPr id="143" name="Google Shape;143;p7"/>
          <p:cNvPicPr preferRelativeResize="0"/>
          <p:nvPr/>
        </p:nvPicPr>
        <p:blipFill rotWithShape="1">
          <a:blip r:embed="rId4">
            <a:alphaModFix/>
          </a:blip>
          <a:srcRect b="0" l="0" r="0" t="0"/>
          <a:stretch/>
        </p:blipFill>
        <p:spPr>
          <a:xfrm>
            <a:off x="234576" y="871627"/>
            <a:ext cx="3623550" cy="41505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7" name="Shape 147"/>
        <p:cNvGrpSpPr/>
        <p:nvPr/>
      </p:nvGrpSpPr>
      <p:grpSpPr>
        <a:xfrm>
          <a:off x="0" y="0"/>
          <a:ext cx="0" cy="0"/>
          <a:chOff x="0" y="0"/>
          <a:chExt cx="0" cy="0"/>
        </a:xfrm>
      </p:grpSpPr>
      <p:sp>
        <p:nvSpPr>
          <p:cNvPr id="148" name="Google Shape;148;p8"/>
          <p:cNvSpPr txBox="1"/>
          <p:nvPr>
            <p:ph type="ctrTitle"/>
          </p:nvPr>
        </p:nvSpPr>
        <p:spPr>
          <a:xfrm>
            <a:off x="0" y="73280"/>
            <a:ext cx="8520600" cy="606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US" sz="2800">
                <a:latin typeface="Calibri"/>
                <a:ea typeface="Calibri"/>
                <a:cs typeface="Calibri"/>
                <a:sym typeface="Calibri"/>
              </a:rPr>
              <a:t>How to Spot a Scam VPN</a:t>
            </a:r>
            <a:endParaRPr/>
          </a:p>
        </p:txBody>
      </p:sp>
      <p:cxnSp>
        <p:nvCxnSpPr>
          <p:cNvPr id="149" name="Google Shape;149;p8"/>
          <p:cNvCxnSpPr/>
          <p:nvPr/>
        </p:nvCxnSpPr>
        <p:spPr>
          <a:xfrm>
            <a:off x="0" y="775753"/>
            <a:ext cx="7680960" cy="0"/>
          </a:xfrm>
          <a:prstGeom prst="straightConnector1">
            <a:avLst/>
          </a:prstGeom>
          <a:noFill/>
          <a:ln cap="flat" cmpd="sng" w="9525">
            <a:solidFill>
              <a:schemeClr val="accent1"/>
            </a:solidFill>
            <a:prstDash val="solid"/>
            <a:round/>
            <a:headEnd len="sm" w="sm" type="none"/>
            <a:tailEnd len="sm" w="sm" type="none"/>
          </a:ln>
        </p:spPr>
      </p:cxnSp>
      <p:pic>
        <p:nvPicPr>
          <p:cNvPr id="150" name="Google Shape;150;p8"/>
          <p:cNvPicPr preferRelativeResize="0"/>
          <p:nvPr/>
        </p:nvPicPr>
        <p:blipFill rotWithShape="1">
          <a:blip r:embed="rId3">
            <a:alphaModFix/>
          </a:blip>
          <a:srcRect b="0" l="0" r="0" t="0"/>
          <a:stretch/>
        </p:blipFill>
        <p:spPr>
          <a:xfrm>
            <a:off x="7662378" y="0"/>
            <a:ext cx="1481622" cy="660800"/>
          </a:xfrm>
          <a:prstGeom prst="rect">
            <a:avLst/>
          </a:prstGeom>
          <a:noFill/>
          <a:ln>
            <a:noFill/>
          </a:ln>
        </p:spPr>
      </p:pic>
      <p:sp>
        <p:nvSpPr>
          <p:cNvPr id="151" name="Google Shape;151;p8"/>
          <p:cNvSpPr txBox="1"/>
          <p:nvPr/>
        </p:nvSpPr>
        <p:spPr>
          <a:xfrm>
            <a:off x="4260300" y="775753"/>
            <a:ext cx="4793400" cy="386040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10000"/>
              </a:lnSpc>
              <a:spcBef>
                <a:spcPts val="0"/>
              </a:spcBef>
              <a:spcAft>
                <a:spcPts val="0"/>
              </a:spcAft>
              <a:buClr>
                <a:srgbClr val="FFC000"/>
              </a:buClr>
              <a:buSzPts val="1600"/>
              <a:buFont typeface="Arial"/>
              <a:buAutoNum type="arabicPeriod" startAt="5"/>
            </a:pPr>
            <a:r>
              <a:rPr b="1" i="0" lang="en-US" sz="1600" u="none" cap="none" strike="noStrike">
                <a:solidFill>
                  <a:schemeClr val="lt1"/>
                </a:solidFill>
                <a:latin typeface="Calibri"/>
                <a:ea typeface="Calibri"/>
                <a:cs typeface="Calibri"/>
                <a:sym typeface="Calibri"/>
              </a:rPr>
              <a:t>Lack of Security Features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Some security features that top VPN service providers offer:</a:t>
            </a:r>
            <a:endParaRPr b="0" i="0" sz="1400" u="none" cap="none" strike="noStrike">
              <a:solidFill>
                <a:srgbClr val="000000"/>
              </a:solidFill>
              <a:latin typeface="Arial"/>
              <a:ea typeface="Arial"/>
              <a:cs typeface="Arial"/>
              <a:sym typeface="Arial"/>
            </a:endParaRPr>
          </a:p>
          <a:p>
            <a:pPr indent="-285750" lvl="0" marL="285750" marR="0" rtl="0" algn="l">
              <a:lnSpc>
                <a:spcPct val="110000"/>
              </a:lnSpc>
              <a:spcBef>
                <a:spcPts val="0"/>
              </a:spcBef>
              <a:spcAft>
                <a:spcPts val="0"/>
              </a:spcAft>
              <a:buClr>
                <a:srgbClr val="FFC000"/>
              </a:buClr>
              <a:buSzPts val="1600"/>
              <a:buFont typeface="Arial"/>
              <a:buChar char="•"/>
            </a:pPr>
            <a:r>
              <a:rPr b="0" i="0" lang="en-US" sz="1600" u="none" cap="none" strike="noStrike">
                <a:solidFill>
                  <a:schemeClr val="lt1"/>
                </a:solidFill>
                <a:latin typeface="Calibri"/>
                <a:ea typeface="Calibri"/>
                <a:cs typeface="Calibri"/>
                <a:sym typeface="Calibri"/>
              </a:rPr>
              <a:t>Strong encryption</a:t>
            </a:r>
            <a:endParaRPr b="0" i="0" sz="1400" u="none" cap="none" strike="noStrike">
              <a:solidFill>
                <a:srgbClr val="000000"/>
              </a:solidFill>
              <a:latin typeface="Arial"/>
              <a:ea typeface="Arial"/>
              <a:cs typeface="Arial"/>
              <a:sym typeface="Arial"/>
            </a:endParaRPr>
          </a:p>
          <a:p>
            <a:pPr indent="-285750" lvl="0" marL="285750" marR="0" rtl="0" algn="l">
              <a:lnSpc>
                <a:spcPct val="110000"/>
              </a:lnSpc>
              <a:spcBef>
                <a:spcPts val="0"/>
              </a:spcBef>
              <a:spcAft>
                <a:spcPts val="0"/>
              </a:spcAft>
              <a:buClr>
                <a:srgbClr val="FFC000"/>
              </a:buClr>
              <a:buSzPts val="1600"/>
              <a:buFont typeface="Arial"/>
              <a:buChar char="•"/>
            </a:pPr>
            <a:r>
              <a:rPr b="0" i="0" lang="en-US" sz="1600" u="none" cap="none" strike="noStrike">
                <a:solidFill>
                  <a:schemeClr val="lt1"/>
                </a:solidFill>
                <a:latin typeface="Calibri"/>
                <a:ea typeface="Calibri"/>
                <a:cs typeface="Calibri"/>
                <a:sym typeface="Calibri"/>
              </a:rPr>
              <a:t>No logs policy</a:t>
            </a:r>
            <a:endParaRPr b="0" i="0" sz="1400" u="none" cap="none" strike="noStrike">
              <a:solidFill>
                <a:srgbClr val="000000"/>
              </a:solidFill>
              <a:latin typeface="Arial"/>
              <a:ea typeface="Arial"/>
              <a:cs typeface="Arial"/>
              <a:sym typeface="Arial"/>
            </a:endParaRPr>
          </a:p>
          <a:p>
            <a:pPr indent="-285750" lvl="0" marL="285750" marR="0" rtl="0" algn="l">
              <a:lnSpc>
                <a:spcPct val="110000"/>
              </a:lnSpc>
              <a:spcBef>
                <a:spcPts val="0"/>
              </a:spcBef>
              <a:spcAft>
                <a:spcPts val="0"/>
              </a:spcAft>
              <a:buClr>
                <a:srgbClr val="FFC000"/>
              </a:buClr>
              <a:buSzPts val="1600"/>
              <a:buFont typeface="Arial"/>
              <a:buChar char="•"/>
            </a:pPr>
            <a:r>
              <a:rPr b="0" i="0" lang="en-US" sz="1600" u="none" cap="none" strike="noStrike">
                <a:solidFill>
                  <a:schemeClr val="lt1"/>
                </a:solidFill>
                <a:latin typeface="Calibri"/>
                <a:ea typeface="Calibri"/>
                <a:cs typeface="Calibri"/>
                <a:sym typeface="Calibri"/>
              </a:rPr>
              <a:t>Kill switch: Disconnects your internet connection if the VPN connection drops. </a:t>
            </a:r>
            <a:endParaRPr b="0" i="0" sz="1400" u="none" cap="none" strike="noStrike">
              <a:solidFill>
                <a:srgbClr val="000000"/>
              </a:solidFill>
              <a:latin typeface="Arial"/>
              <a:ea typeface="Arial"/>
              <a:cs typeface="Arial"/>
              <a:sym typeface="Arial"/>
            </a:endParaRPr>
          </a:p>
          <a:p>
            <a:pPr indent="-285750" lvl="0" marL="285750" marR="0" rtl="0" algn="l">
              <a:lnSpc>
                <a:spcPct val="110000"/>
              </a:lnSpc>
              <a:spcBef>
                <a:spcPts val="0"/>
              </a:spcBef>
              <a:spcAft>
                <a:spcPts val="0"/>
              </a:spcAft>
              <a:buClr>
                <a:srgbClr val="FFC000"/>
              </a:buClr>
              <a:buSzPts val="1600"/>
              <a:buFont typeface="Arial"/>
              <a:buChar char="•"/>
            </a:pPr>
            <a:r>
              <a:rPr b="0" i="0" lang="en-US" sz="1600" u="none" cap="none" strike="noStrike">
                <a:solidFill>
                  <a:schemeClr val="lt1"/>
                </a:solidFill>
                <a:latin typeface="Calibri"/>
                <a:ea typeface="Calibri"/>
                <a:cs typeface="Calibri"/>
                <a:sym typeface="Calibri"/>
              </a:rPr>
              <a:t>DNS leak protection: Prevents your DNS requests from being leaked to your ISP, reviewing your real IP address.</a:t>
            </a:r>
            <a:endParaRPr b="0" i="0" sz="1400" u="none" cap="none" strike="noStrike">
              <a:solidFill>
                <a:srgbClr val="000000"/>
              </a:solidFill>
              <a:latin typeface="Arial"/>
              <a:ea typeface="Arial"/>
              <a:cs typeface="Arial"/>
              <a:sym typeface="Arial"/>
            </a:endParaRPr>
          </a:p>
          <a:p>
            <a:pPr indent="0" lvl="0" marL="0" marR="0" rtl="0" algn="l">
              <a:lnSpc>
                <a:spcPct val="110000"/>
              </a:lnSpc>
              <a:spcBef>
                <a:spcPts val="0"/>
              </a:spcBef>
              <a:spcAft>
                <a:spcPts val="0"/>
              </a:spcAft>
              <a:buClr>
                <a:srgbClr val="000000"/>
              </a:buClr>
              <a:buSzPts val="1600"/>
              <a:buFont typeface="Arial"/>
              <a:buNone/>
            </a:pPr>
            <a:r>
              <a:t/>
            </a:r>
            <a:endParaRPr b="0" i="0" sz="1600" u="none" cap="none" strike="noStrike">
              <a:solidFill>
                <a:schemeClr val="lt1"/>
              </a:solidFill>
              <a:latin typeface="Calibri"/>
              <a:ea typeface="Calibri"/>
              <a:cs typeface="Calibri"/>
              <a:sym typeface="Calibri"/>
            </a:endParaRPr>
          </a:p>
          <a:p>
            <a:pPr indent="0" lvl="0" marL="0" marR="0" rtl="0" algn="l">
              <a:lnSpc>
                <a:spcPct val="110000"/>
              </a:lnSpc>
              <a:spcBef>
                <a:spcPts val="0"/>
              </a:spcBef>
              <a:spcAft>
                <a:spcPts val="0"/>
              </a:spcAft>
              <a:buClr>
                <a:srgbClr val="000000"/>
              </a:buClr>
              <a:buSzPts val="1600"/>
              <a:buFont typeface="Arial"/>
              <a:buNone/>
            </a:pPr>
            <a:r>
              <a:rPr b="0" i="0" lang="en-US" sz="1600" u="none" cap="none" strike="noStrike">
                <a:solidFill>
                  <a:schemeClr val="lt1"/>
                </a:solidFill>
                <a:latin typeface="Calibri"/>
                <a:ea typeface="Calibri"/>
                <a:cs typeface="Calibri"/>
                <a:sym typeface="Calibri"/>
              </a:rPr>
              <a:t>If a VPN provider lacks these essential elements or fails to provide detailed information about their security measures, it may be a sign of an unreliable service.</a:t>
            </a:r>
            <a:endParaRPr b="0" i="0" sz="1400" u="none" cap="none" strike="noStrike">
              <a:solidFill>
                <a:srgbClr val="000000"/>
              </a:solidFill>
              <a:latin typeface="Arial"/>
              <a:ea typeface="Arial"/>
              <a:cs typeface="Arial"/>
              <a:sym typeface="Arial"/>
            </a:endParaRPr>
          </a:p>
        </p:txBody>
      </p:sp>
      <p:pic>
        <p:nvPicPr>
          <p:cNvPr id="152" name="Google Shape;152;p8"/>
          <p:cNvPicPr preferRelativeResize="0"/>
          <p:nvPr/>
        </p:nvPicPr>
        <p:blipFill rotWithShape="1">
          <a:blip r:embed="rId4">
            <a:alphaModFix/>
          </a:blip>
          <a:srcRect b="0" l="0" r="0" t="0"/>
          <a:stretch/>
        </p:blipFill>
        <p:spPr>
          <a:xfrm>
            <a:off x="214103" y="947230"/>
            <a:ext cx="3836530" cy="3954438"/>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9"/>
          <p:cNvSpPr txBox="1"/>
          <p:nvPr>
            <p:ph type="ctrTitle"/>
          </p:nvPr>
        </p:nvSpPr>
        <p:spPr>
          <a:xfrm>
            <a:off x="0" y="73280"/>
            <a:ext cx="8520600" cy="606600"/>
          </a:xfrm>
          <a:prstGeom prst="rect">
            <a:avLst/>
          </a:prstGeom>
          <a:noFill/>
          <a:ln>
            <a:noFill/>
          </a:ln>
        </p:spPr>
        <p:txBody>
          <a:bodyPr anchorCtr="0" anchor="b" bIns="91425" lIns="91425" spcFirstLastPara="1" rIns="91425" wrap="square" tIns="91425">
            <a:noAutofit/>
          </a:bodyPr>
          <a:lstStyle/>
          <a:p>
            <a:pPr indent="0" lvl="0" marL="0" rtl="0" algn="l">
              <a:lnSpc>
                <a:spcPct val="100000"/>
              </a:lnSpc>
              <a:spcBef>
                <a:spcPts val="0"/>
              </a:spcBef>
              <a:spcAft>
                <a:spcPts val="0"/>
              </a:spcAft>
              <a:buSzPts val="3000"/>
              <a:buNone/>
            </a:pPr>
            <a:r>
              <a:rPr b="1" lang="en-US" sz="2800">
                <a:latin typeface="Calibri"/>
                <a:ea typeface="Calibri"/>
                <a:cs typeface="Calibri"/>
                <a:sym typeface="Calibri"/>
              </a:rPr>
              <a:t>How to Spot a Scam VPN</a:t>
            </a:r>
            <a:endParaRPr/>
          </a:p>
        </p:txBody>
      </p:sp>
      <p:cxnSp>
        <p:nvCxnSpPr>
          <p:cNvPr id="158" name="Google Shape;158;p9"/>
          <p:cNvCxnSpPr/>
          <p:nvPr/>
        </p:nvCxnSpPr>
        <p:spPr>
          <a:xfrm>
            <a:off x="0" y="775753"/>
            <a:ext cx="7680960" cy="0"/>
          </a:xfrm>
          <a:prstGeom prst="straightConnector1">
            <a:avLst/>
          </a:prstGeom>
          <a:noFill/>
          <a:ln cap="flat" cmpd="sng" w="9525">
            <a:solidFill>
              <a:schemeClr val="accent1"/>
            </a:solidFill>
            <a:prstDash val="solid"/>
            <a:round/>
            <a:headEnd len="sm" w="sm" type="none"/>
            <a:tailEnd len="sm" w="sm" type="none"/>
          </a:ln>
        </p:spPr>
      </p:cxnSp>
      <p:pic>
        <p:nvPicPr>
          <p:cNvPr id="159" name="Google Shape;159;p9"/>
          <p:cNvPicPr preferRelativeResize="0"/>
          <p:nvPr/>
        </p:nvPicPr>
        <p:blipFill rotWithShape="1">
          <a:blip r:embed="rId3">
            <a:alphaModFix/>
          </a:blip>
          <a:srcRect b="0" l="0" r="0" t="0"/>
          <a:stretch/>
        </p:blipFill>
        <p:spPr>
          <a:xfrm>
            <a:off x="7662378" y="0"/>
            <a:ext cx="1481622" cy="660800"/>
          </a:xfrm>
          <a:prstGeom prst="rect">
            <a:avLst/>
          </a:prstGeom>
          <a:noFill/>
          <a:ln>
            <a:noFill/>
          </a:ln>
        </p:spPr>
      </p:pic>
      <p:sp>
        <p:nvSpPr>
          <p:cNvPr id="160" name="Google Shape;160;p9"/>
          <p:cNvSpPr txBox="1"/>
          <p:nvPr/>
        </p:nvSpPr>
        <p:spPr>
          <a:xfrm>
            <a:off x="4260300" y="775753"/>
            <a:ext cx="4793503" cy="3008772"/>
          </a:xfrm>
          <a:prstGeom prst="rect">
            <a:avLst/>
          </a:prstGeom>
          <a:noFill/>
          <a:ln>
            <a:noFill/>
          </a:ln>
        </p:spPr>
        <p:txBody>
          <a:bodyPr anchorCtr="0" anchor="t" bIns="45700" lIns="91425" spcFirstLastPara="1" rIns="91425" wrap="square" tIns="45700">
            <a:spAutoFit/>
          </a:bodyPr>
          <a:lstStyle/>
          <a:p>
            <a:pPr indent="-342900" lvl="0" marL="342900" marR="0" rtl="0" algn="l">
              <a:lnSpc>
                <a:spcPct val="150000"/>
              </a:lnSpc>
              <a:spcBef>
                <a:spcPts val="0"/>
              </a:spcBef>
              <a:spcAft>
                <a:spcPts val="0"/>
              </a:spcAft>
              <a:buClr>
                <a:srgbClr val="FFC000"/>
              </a:buClr>
              <a:buSzPts val="1600"/>
              <a:buFont typeface="Arial"/>
              <a:buAutoNum type="arabicPeriod" startAt="6"/>
            </a:pPr>
            <a:r>
              <a:rPr b="1" i="0" lang="en-US" sz="1600" u="none" cap="none" strike="noStrike">
                <a:solidFill>
                  <a:schemeClr val="lt1"/>
                </a:solidFill>
                <a:latin typeface="Calibri"/>
                <a:ea typeface="Calibri"/>
                <a:cs typeface="Calibri"/>
                <a:sym typeface="Calibri"/>
              </a:rPr>
              <a:t>Data Logging</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FFC000"/>
              </a:buClr>
              <a:buSzPts val="1600"/>
              <a:buFont typeface="Arial"/>
              <a:buChar char="•"/>
            </a:pPr>
            <a:r>
              <a:rPr b="0" i="0" lang="en-US" sz="1600" u="none" cap="none" strike="noStrike">
                <a:solidFill>
                  <a:schemeClr val="lt1"/>
                </a:solidFill>
                <a:latin typeface="Calibri"/>
                <a:ea typeface="Calibri"/>
                <a:cs typeface="Calibri"/>
                <a:sym typeface="Calibri"/>
              </a:rPr>
              <a:t>Data logging is the practice of VPN service providers recording and storing user data.</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FFC000"/>
              </a:buClr>
              <a:buSzPts val="1600"/>
              <a:buFont typeface="Arial"/>
              <a:buChar char="•"/>
            </a:pPr>
            <a:r>
              <a:rPr b="0" i="0" lang="en-US" sz="1600" u="none" cap="none" strike="noStrike">
                <a:solidFill>
                  <a:schemeClr val="lt1"/>
                </a:solidFill>
                <a:latin typeface="Calibri"/>
                <a:ea typeface="Calibri"/>
                <a:cs typeface="Calibri"/>
                <a:sym typeface="Calibri"/>
              </a:rPr>
              <a:t>Some VPN providers, especially free VPNs, may sell logged data to third parties for profit.</a:t>
            </a:r>
            <a:endParaRPr b="0" i="0" sz="1400" u="none" cap="none" strike="noStrike">
              <a:solidFill>
                <a:srgbClr val="000000"/>
              </a:solidFill>
              <a:latin typeface="Arial"/>
              <a:ea typeface="Arial"/>
              <a:cs typeface="Arial"/>
              <a:sym typeface="Arial"/>
            </a:endParaRPr>
          </a:p>
          <a:p>
            <a:pPr indent="-285750" lvl="0" marL="285750" marR="0" rtl="0" algn="l">
              <a:lnSpc>
                <a:spcPct val="150000"/>
              </a:lnSpc>
              <a:spcBef>
                <a:spcPts val="0"/>
              </a:spcBef>
              <a:spcAft>
                <a:spcPts val="0"/>
              </a:spcAft>
              <a:buClr>
                <a:srgbClr val="FFC000"/>
              </a:buClr>
              <a:buSzPts val="1600"/>
              <a:buFont typeface="Arial"/>
              <a:buChar char="•"/>
            </a:pPr>
            <a:r>
              <a:rPr b="0" i="0" lang="en-US" sz="1600" u="none" cap="none" strike="noStrike">
                <a:solidFill>
                  <a:schemeClr val="lt1"/>
                </a:solidFill>
                <a:latin typeface="Calibri"/>
                <a:ea typeface="Calibri"/>
                <a:cs typeface="Calibri"/>
                <a:sym typeface="Calibri"/>
              </a:rPr>
              <a:t>Reputable VPN services often claim a "no-log policy," which means that they do not store any user data.</a:t>
            </a:r>
            <a:endParaRPr b="0" i="0" sz="1400" u="none" cap="none" strike="noStrike">
              <a:solidFill>
                <a:srgbClr val="000000"/>
              </a:solidFill>
              <a:latin typeface="Arial"/>
              <a:ea typeface="Arial"/>
              <a:cs typeface="Arial"/>
              <a:sym typeface="Arial"/>
            </a:endParaRPr>
          </a:p>
        </p:txBody>
      </p:sp>
      <p:pic>
        <p:nvPicPr>
          <p:cNvPr id="161" name="Google Shape;161;p9"/>
          <p:cNvPicPr preferRelativeResize="0"/>
          <p:nvPr/>
        </p:nvPicPr>
        <p:blipFill rotWithShape="1">
          <a:blip r:embed="rId4">
            <a:alphaModFix/>
          </a:blip>
          <a:srcRect b="0" l="0" r="0" t="0"/>
          <a:stretch/>
        </p:blipFill>
        <p:spPr>
          <a:xfrm>
            <a:off x="301350" y="951838"/>
            <a:ext cx="3657600" cy="365760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WEB PROPOSAL">
  <a:themeElements>
    <a:clrScheme name="Simple Light">
      <a:dk1>
        <a:srgbClr val="000000"/>
      </a:dk1>
      <a:lt1>
        <a:srgbClr val="FFFFFF"/>
      </a:lt1>
      <a:dk2>
        <a:srgbClr val="595959"/>
      </a:dk2>
      <a:lt2>
        <a:srgbClr val="EEEEEE"/>
      </a:lt2>
      <a:accent1>
        <a:srgbClr val="FFB215"/>
      </a:accent1>
      <a:accent2>
        <a:srgbClr val="FFB215"/>
      </a:accent2>
      <a:accent3>
        <a:srgbClr val="FFB215"/>
      </a:accent3>
      <a:accent4>
        <a:srgbClr val="FFB215"/>
      </a:accent4>
      <a:accent5>
        <a:srgbClr val="FFB215"/>
      </a:accent5>
      <a:accent6>
        <a:srgbClr val="FFB215"/>
      </a:accent6>
      <a:hlink>
        <a:srgbClr val="FFB21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2021-09-12T10:11:14Z</dcterms:created>
  <dc:creator>PC-2-Ivan</dc:creato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1033-3.1.1.5096</vt:lpwstr>
  </property>
</Properties>
</file>